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Lst>
  <p:notesMasterIdLst>
    <p:notesMasterId r:id="rId3"/>
  </p:notesMasterIdLst>
  <p:sldIdLst>
    <p:sldId id="259" r:id="rId2"/>
  </p:sldIdLst>
  <p:sldSz cx="6858000" cy="9144000" type="letter"/>
  <p:notesSz cx="7010400" cy="9296400"/>
  <p:defaultTex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CC0000"/>
    <a:srgbClr val="FF6600"/>
    <a:srgbClr val="F2D6B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92" autoAdjust="0"/>
    <p:restoredTop sz="94660" autoAdjust="0"/>
  </p:normalViewPr>
  <p:slideViewPr>
    <p:cSldViewPr>
      <p:cViewPr varScale="1">
        <p:scale>
          <a:sx n="80" d="100"/>
          <a:sy n="80" d="100"/>
        </p:scale>
        <p:origin x="3084" y="300"/>
      </p:cViewPr>
      <p:guideLst>
        <p:guide orient="horz" pos="2880"/>
        <p:guide pos="216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5138"/>
          </a:xfrm>
          <a:prstGeom prst="rect">
            <a:avLst/>
          </a:prstGeom>
        </p:spPr>
        <p:txBody>
          <a:bodyPr vert="horz" lIns="91440" tIns="45720" rIns="91440" bIns="45720" rtlCol="0"/>
          <a:lstStyle>
            <a:lvl1pPr algn="r">
              <a:defRPr sz="1200"/>
            </a:lvl1pPr>
          </a:lstStyle>
          <a:p>
            <a:fld id="{4339ACE8-435E-44BD-9479-BEE19CB67463}" type="datetimeFigureOut">
              <a:rPr lang="en-US" smtClean="0"/>
              <a:t>2/10/2026</a:t>
            </a:fld>
            <a:endParaRPr lang="en-US"/>
          </a:p>
        </p:txBody>
      </p:sp>
      <p:sp>
        <p:nvSpPr>
          <p:cNvPr id="4" name="Slide Image Placeholder 3"/>
          <p:cNvSpPr>
            <a:spLocks noGrp="1" noRot="1" noChangeAspect="1"/>
          </p:cNvSpPr>
          <p:nvPr>
            <p:ph type="sldImg" idx="2"/>
          </p:nvPr>
        </p:nvSpPr>
        <p:spPr>
          <a:xfrm>
            <a:off x="2197100" y="696913"/>
            <a:ext cx="2616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6426"/>
            <a:ext cx="5608320" cy="418306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7840"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675"/>
            <a:ext cx="3037840" cy="465138"/>
          </a:xfrm>
          <a:prstGeom prst="rect">
            <a:avLst/>
          </a:prstGeom>
        </p:spPr>
        <p:txBody>
          <a:bodyPr vert="horz" lIns="91440" tIns="45720" rIns="91440" bIns="45720" rtlCol="0" anchor="b"/>
          <a:lstStyle>
            <a:lvl1pPr algn="r">
              <a:defRPr sz="1200"/>
            </a:lvl1pPr>
          </a:lstStyle>
          <a:p>
            <a:fld id="{3188596B-714A-44B3-BECB-5DD3AAE97CFA}" type="slidenum">
              <a:rPr lang="en-US" smtClean="0"/>
              <a:t>‹#›</a:t>
            </a:fld>
            <a:endParaRPr lang="en-US"/>
          </a:p>
        </p:txBody>
      </p:sp>
    </p:spTree>
    <p:extLst>
      <p:ext uri="{BB962C8B-B14F-4D97-AF65-F5344CB8AC3E}">
        <p14:creationId xmlns:p14="http://schemas.microsoft.com/office/powerpoint/2010/main" val="39004633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188596B-714A-44B3-BECB-5DD3AAE97CFA}" type="slidenum">
              <a:rPr lang="en-US" smtClean="0"/>
              <a:t>1</a:t>
            </a:fld>
            <a:endParaRPr lang="en-US"/>
          </a:p>
        </p:txBody>
      </p:sp>
    </p:spTree>
    <p:extLst>
      <p:ext uri="{BB962C8B-B14F-4D97-AF65-F5344CB8AC3E}">
        <p14:creationId xmlns:p14="http://schemas.microsoft.com/office/powerpoint/2010/main" val="18771967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9"/>
            <a:ext cx="5829300" cy="1960033"/>
          </a:xfrm>
        </p:spPr>
        <p:txBody>
          <a:bodyPr/>
          <a:lstStyle/>
          <a:p>
            <a:r>
              <a:rPr lang="en-US"/>
              <a:t>Click to edit Master title style</a:t>
            </a:r>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168" indent="0" algn="ctr">
              <a:buNone/>
              <a:defRPr>
                <a:solidFill>
                  <a:schemeClr val="tx1">
                    <a:tint val="75000"/>
                  </a:schemeClr>
                </a:solidFill>
              </a:defRPr>
            </a:lvl2pPr>
            <a:lvl3pPr marL="914336" indent="0" algn="ctr">
              <a:buNone/>
              <a:defRPr>
                <a:solidFill>
                  <a:schemeClr val="tx1">
                    <a:tint val="75000"/>
                  </a:schemeClr>
                </a:solidFill>
              </a:defRPr>
            </a:lvl3pPr>
            <a:lvl4pPr marL="1371503" indent="0" algn="ctr">
              <a:buNone/>
              <a:defRPr>
                <a:solidFill>
                  <a:schemeClr val="tx1">
                    <a:tint val="75000"/>
                  </a:schemeClr>
                </a:solidFill>
              </a:defRPr>
            </a:lvl4pPr>
            <a:lvl5pPr marL="1828671" indent="0" algn="ctr">
              <a:buNone/>
              <a:defRPr>
                <a:solidFill>
                  <a:schemeClr val="tx1">
                    <a:tint val="75000"/>
                  </a:schemeClr>
                </a:solidFill>
              </a:defRPr>
            </a:lvl5pPr>
            <a:lvl6pPr marL="2285839" indent="0" algn="ctr">
              <a:buNone/>
              <a:defRPr>
                <a:solidFill>
                  <a:schemeClr val="tx1">
                    <a:tint val="75000"/>
                  </a:schemeClr>
                </a:solidFill>
              </a:defRPr>
            </a:lvl6pPr>
            <a:lvl7pPr marL="2743007" indent="0" algn="ctr">
              <a:buNone/>
              <a:defRPr>
                <a:solidFill>
                  <a:schemeClr val="tx1">
                    <a:tint val="75000"/>
                  </a:schemeClr>
                </a:solidFill>
              </a:defRPr>
            </a:lvl7pPr>
            <a:lvl8pPr marL="3200175" indent="0" algn="ctr">
              <a:buNone/>
              <a:defRPr>
                <a:solidFill>
                  <a:schemeClr val="tx1">
                    <a:tint val="75000"/>
                  </a:schemeClr>
                </a:solidFill>
              </a:defRPr>
            </a:lvl8pPr>
            <a:lvl9pPr marL="365734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FF9AC81-CE37-4FA5-9D09-98CA3711665F}" type="datetimeFigureOut">
              <a:rPr lang="en-US" smtClean="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
        <p:nvSpPr>
          <p:cNvPr id="8" name="Picture Placeholder 7"/>
          <p:cNvSpPr>
            <a:spLocks noGrp="1"/>
          </p:cNvSpPr>
          <p:nvPr>
            <p:ph type="pic" sz="quarter" idx="13"/>
          </p:nvPr>
        </p:nvSpPr>
        <p:spPr>
          <a:xfrm>
            <a:off x="514350" y="6781800"/>
            <a:ext cx="2228850" cy="2179638"/>
          </a:xfrm>
        </p:spPr>
        <p:txBody>
          <a:bodyPr/>
          <a:lstStyle/>
          <a:p>
            <a:endParaRPr lang="en-US"/>
          </a:p>
        </p:txBody>
      </p:sp>
      <p:sp>
        <p:nvSpPr>
          <p:cNvPr id="9" name="Picture Placeholder 8"/>
          <p:cNvSpPr>
            <a:spLocks noGrp="1"/>
          </p:cNvSpPr>
          <p:nvPr>
            <p:ph type="pic" sz="quarter" idx="14"/>
          </p:nvPr>
        </p:nvSpPr>
        <p:spPr>
          <a:xfrm>
            <a:off x="1371600" y="838200"/>
            <a:ext cx="2362200" cy="1828800"/>
          </a:xfrm>
        </p:spPr>
        <p:txBody>
          <a:bodyPr/>
          <a:lstStyle/>
          <a:p>
            <a:endParaRPr lang="en-US"/>
          </a:p>
        </p:txBody>
      </p:sp>
    </p:spTree>
    <p:extLst>
      <p:ext uri="{BB962C8B-B14F-4D97-AF65-F5344CB8AC3E}">
        <p14:creationId xmlns:p14="http://schemas.microsoft.com/office/powerpoint/2010/main" val="17364059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6874950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8" y="488951"/>
            <a:ext cx="1157288" cy="104013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57176" y="488951"/>
            <a:ext cx="3357563" cy="104013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57426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FF9AC81-CE37-4FA5-9D09-98CA3711665F}" type="datetimeFigureOut">
              <a:rPr lang="en-US" smtClean="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503531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541735" y="3875619"/>
            <a:ext cx="5829300" cy="2000249"/>
          </a:xfrm>
        </p:spPr>
        <p:txBody>
          <a:bodyPr anchor="b"/>
          <a:lstStyle>
            <a:lvl1pPr marL="0" indent="0">
              <a:buNone/>
              <a:defRPr sz="2000">
                <a:solidFill>
                  <a:schemeClr val="tx1">
                    <a:tint val="75000"/>
                  </a:schemeClr>
                </a:solidFill>
              </a:defRPr>
            </a:lvl1pPr>
            <a:lvl2pPr marL="457168" indent="0">
              <a:buNone/>
              <a:defRPr sz="1800">
                <a:solidFill>
                  <a:schemeClr val="tx1">
                    <a:tint val="75000"/>
                  </a:schemeClr>
                </a:solidFill>
              </a:defRPr>
            </a:lvl2pPr>
            <a:lvl3pPr marL="914336" indent="0">
              <a:buNone/>
              <a:defRPr sz="1600">
                <a:solidFill>
                  <a:schemeClr val="tx1">
                    <a:tint val="75000"/>
                  </a:schemeClr>
                </a:solidFill>
              </a:defRPr>
            </a:lvl3pPr>
            <a:lvl4pPr marL="1371503" indent="0">
              <a:buNone/>
              <a:defRPr sz="1400">
                <a:solidFill>
                  <a:schemeClr val="tx1">
                    <a:tint val="75000"/>
                  </a:schemeClr>
                </a:solidFill>
              </a:defRPr>
            </a:lvl4pPr>
            <a:lvl5pPr marL="1828671" indent="0">
              <a:buNone/>
              <a:defRPr sz="1400">
                <a:solidFill>
                  <a:schemeClr val="tx1">
                    <a:tint val="75000"/>
                  </a:schemeClr>
                </a:solidFill>
              </a:defRPr>
            </a:lvl5pPr>
            <a:lvl6pPr marL="2285839" indent="0">
              <a:buNone/>
              <a:defRPr sz="1400">
                <a:solidFill>
                  <a:schemeClr val="tx1">
                    <a:tint val="75000"/>
                  </a:schemeClr>
                </a:solidFill>
              </a:defRPr>
            </a:lvl6pPr>
            <a:lvl7pPr marL="2743007" indent="0">
              <a:buNone/>
              <a:defRPr sz="1400">
                <a:solidFill>
                  <a:schemeClr val="tx1">
                    <a:tint val="75000"/>
                  </a:schemeClr>
                </a:solidFill>
              </a:defRPr>
            </a:lvl7pPr>
            <a:lvl8pPr marL="3200175" indent="0">
              <a:buNone/>
              <a:defRPr sz="1400">
                <a:solidFill>
                  <a:schemeClr val="tx1">
                    <a:tint val="75000"/>
                  </a:schemeClr>
                </a:solidFill>
              </a:defRPr>
            </a:lvl8pPr>
            <a:lvl9pPr marL="365734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FF9AC81-CE37-4FA5-9D09-98CA3711665F}" type="datetimeFigureOut">
              <a:rPr lang="en-US" smtClean="0"/>
              <a:t>2/10/2026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37772306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57176"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FF9AC81-CE37-4FA5-9D09-98CA3711665F}" type="datetimeFigureOut">
              <a:rPr lang="en-US" smtClean="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5507589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42901" y="2046817"/>
            <a:ext cx="303014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4" name="Content Placeholder 3"/>
          <p:cNvSpPr>
            <a:spLocks noGrp="1"/>
          </p:cNvSpPr>
          <p:nvPr>
            <p:ph sz="half" idx="2"/>
          </p:nvPr>
        </p:nvSpPr>
        <p:spPr>
          <a:xfrm>
            <a:off x="342901"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483770" y="2046817"/>
            <a:ext cx="3031331" cy="853016"/>
          </a:xfrm>
        </p:spPr>
        <p:txBody>
          <a:bodyPr anchor="b"/>
          <a:lstStyle>
            <a:lvl1pPr marL="0" indent="0">
              <a:buNone/>
              <a:defRPr sz="2400" b="1"/>
            </a:lvl1pPr>
            <a:lvl2pPr marL="457168" indent="0">
              <a:buNone/>
              <a:defRPr sz="2000" b="1"/>
            </a:lvl2pPr>
            <a:lvl3pPr marL="914336" indent="0">
              <a:buNone/>
              <a:defRPr sz="1800" b="1"/>
            </a:lvl3pPr>
            <a:lvl4pPr marL="1371503" indent="0">
              <a:buNone/>
              <a:defRPr sz="1600" b="1"/>
            </a:lvl4pPr>
            <a:lvl5pPr marL="1828671" indent="0">
              <a:buNone/>
              <a:defRPr sz="1600" b="1"/>
            </a:lvl5pPr>
            <a:lvl6pPr marL="2285839" indent="0">
              <a:buNone/>
              <a:defRPr sz="1600" b="1"/>
            </a:lvl6pPr>
            <a:lvl7pPr marL="2743007" indent="0">
              <a:buNone/>
              <a:defRPr sz="1600" b="1"/>
            </a:lvl7pPr>
            <a:lvl8pPr marL="3200175" indent="0">
              <a:buNone/>
              <a:defRPr sz="1600" b="1"/>
            </a:lvl8pPr>
            <a:lvl9pPr marL="365734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483770"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FF9AC81-CE37-4FA5-9D09-98CA3711665F}" type="datetimeFigureOut">
              <a:rPr lang="en-US" smtClean="0"/>
              <a:t>2/10/2026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703293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FF9AC81-CE37-4FA5-9D09-98CA3711665F}" type="datetimeFigureOut">
              <a:rPr lang="en-US" smtClean="0"/>
              <a:t>2/10/2026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8469510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F9AC81-CE37-4FA5-9D09-98CA3711665F}" type="datetimeFigureOut">
              <a:rPr lang="en-US" smtClean="0"/>
              <a:t>2/10/2026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13559992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1" y="364067"/>
            <a:ext cx="2256235" cy="154940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2681287" y="364068"/>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42901" y="1913468"/>
            <a:ext cx="2256235" cy="6254751"/>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24294377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1"/>
            <a:ext cx="4114800" cy="755651"/>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168" indent="0">
              <a:buNone/>
              <a:defRPr sz="2800"/>
            </a:lvl2pPr>
            <a:lvl3pPr marL="914336" indent="0">
              <a:buNone/>
              <a:defRPr sz="2400"/>
            </a:lvl3pPr>
            <a:lvl4pPr marL="1371503" indent="0">
              <a:buNone/>
              <a:defRPr sz="2000"/>
            </a:lvl4pPr>
            <a:lvl5pPr marL="1828671" indent="0">
              <a:buNone/>
              <a:defRPr sz="2000"/>
            </a:lvl5pPr>
            <a:lvl6pPr marL="2285839" indent="0">
              <a:buNone/>
              <a:defRPr sz="2000"/>
            </a:lvl6pPr>
            <a:lvl7pPr marL="2743007" indent="0">
              <a:buNone/>
              <a:defRPr sz="2000"/>
            </a:lvl7pPr>
            <a:lvl8pPr marL="3200175" indent="0">
              <a:buNone/>
              <a:defRPr sz="2000"/>
            </a:lvl8pPr>
            <a:lvl9pPr marL="3657343" indent="0">
              <a:buNone/>
              <a:defRPr sz="2000"/>
            </a:lvl9pPr>
          </a:lstStyle>
          <a:p>
            <a:endParaRPr lang="en-US"/>
          </a:p>
        </p:txBody>
      </p:sp>
      <p:sp>
        <p:nvSpPr>
          <p:cNvPr id="4" name="Text Placeholder 3"/>
          <p:cNvSpPr>
            <a:spLocks noGrp="1"/>
          </p:cNvSpPr>
          <p:nvPr>
            <p:ph type="body" sz="half" idx="2"/>
          </p:nvPr>
        </p:nvSpPr>
        <p:spPr>
          <a:xfrm>
            <a:off x="1344216" y="7156452"/>
            <a:ext cx="4114800" cy="1073149"/>
          </a:xfrm>
        </p:spPr>
        <p:txBody>
          <a:bodyPr/>
          <a:lstStyle>
            <a:lvl1pPr marL="0" indent="0">
              <a:buNone/>
              <a:defRPr sz="1400"/>
            </a:lvl1pPr>
            <a:lvl2pPr marL="457168" indent="0">
              <a:buNone/>
              <a:defRPr sz="1200"/>
            </a:lvl2pPr>
            <a:lvl3pPr marL="914336" indent="0">
              <a:buNone/>
              <a:defRPr sz="1000"/>
            </a:lvl3pPr>
            <a:lvl4pPr marL="1371503" indent="0">
              <a:buNone/>
              <a:defRPr sz="900"/>
            </a:lvl4pPr>
            <a:lvl5pPr marL="1828671" indent="0">
              <a:buNone/>
              <a:defRPr sz="900"/>
            </a:lvl5pPr>
            <a:lvl6pPr marL="2285839" indent="0">
              <a:buNone/>
              <a:defRPr sz="900"/>
            </a:lvl6pPr>
            <a:lvl7pPr marL="2743007" indent="0">
              <a:buNone/>
              <a:defRPr sz="900"/>
            </a:lvl7pPr>
            <a:lvl8pPr marL="3200175" indent="0">
              <a:buNone/>
              <a:defRPr sz="900"/>
            </a:lvl8pPr>
            <a:lvl9pPr marL="365734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FF9AC81-CE37-4FA5-9D09-98CA3711665F}" type="datetimeFigureOut">
              <a:rPr lang="en-US" smtClean="0"/>
              <a:t>2/10/2026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5414EE-7E51-40CA-8679-A7864A620F21}" type="slidenum">
              <a:rPr lang="en-US" smtClean="0"/>
              <a:t>‹#›</a:t>
            </a:fld>
            <a:endParaRPr lang="en-US"/>
          </a:p>
        </p:txBody>
      </p:sp>
    </p:spTree>
    <p:extLst>
      <p:ext uri="{BB962C8B-B14F-4D97-AF65-F5344CB8AC3E}">
        <p14:creationId xmlns:p14="http://schemas.microsoft.com/office/powerpoint/2010/main" val="6814338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33" tIns="45717" rIns="91433" bIns="45717" rtlCol="0" anchor="ctr">
            <a:normAutofit/>
          </a:bodyPr>
          <a:lstStyle/>
          <a:p>
            <a:r>
              <a:rPr lang="en-US"/>
              <a:t>Click to edit Master title style</a:t>
            </a:r>
          </a:p>
        </p:txBody>
      </p:sp>
      <p:sp>
        <p:nvSpPr>
          <p:cNvPr id="3" name="Text Placeholder 2"/>
          <p:cNvSpPr>
            <a:spLocks noGrp="1"/>
          </p:cNvSpPr>
          <p:nvPr>
            <p:ph type="body" idx="1"/>
          </p:nvPr>
        </p:nvSpPr>
        <p:spPr>
          <a:xfrm>
            <a:off x="342900" y="2133602"/>
            <a:ext cx="6172200" cy="6034617"/>
          </a:xfrm>
          <a:prstGeom prst="rect">
            <a:avLst/>
          </a:prstGeom>
        </p:spPr>
        <p:txBody>
          <a:bodyPr vert="horz" lIns="91433" tIns="45717" rIns="91433" bIns="4571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42900" y="8475135"/>
            <a:ext cx="1600200" cy="486833"/>
          </a:xfrm>
          <a:prstGeom prst="rect">
            <a:avLst/>
          </a:prstGeom>
        </p:spPr>
        <p:txBody>
          <a:bodyPr vert="horz" lIns="91433" tIns="45717" rIns="91433" bIns="45717" rtlCol="0" anchor="ctr"/>
          <a:lstStyle>
            <a:lvl1pPr algn="l">
              <a:defRPr sz="1200">
                <a:solidFill>
                  <a:schemeClr val="tx1">
                    <a:tint val="75000"/>
                  </a:schemeClr>
                </a:solidFill>
              </a:defRPr>
            </a:lvl1pPr>
          </a:lstStyle>
          <a:p>
            <a:fld id="{FFF9AC81-CE37-4FA5-9D09-98CA3711665F}" type="datetimeFigureOut">
              <a:rPr lang="en-US" smtClean="0"/>
              <a:t>2/10/2026</a:t>
            </a:fld>
            <a:endParaRPr lang="en-US"/>
          </a:p>
        </p:txBody>
      </p:sp>
      <p:sp>
        <p:nvSpPr>
          <p:cNvPr id="5" name="Footer Placeholder 4"/>
          <p:cNvSpPr>
            <a:spLocks noGrp="1"/>
          </p:cNvSpPr>
          <p:nvPr>
            <p:ph type="ftr" sz="quarter" idx="3"/>
          </p:nvPr>
        </p:nvSpPr>
        <p:spPr>
          <a:xfrm>
            <a:off x="2343150" y="8475135"/>
            <a:ext cx="2171700" cy="486833"/>
          </a:xfrm>
          <a:prstGeom prst="rect">
            <a:avLst/>
          </a:prstGeom>
        </p:spPr>
        <p:txBody>
          <a:bodyPr vert="horz" lIns="91433" tIns="45717" rIns="91433" bIns="45717"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914900" y="8475135"/>
            <a:ext cx="1600200" cy="486833"/>
          </a:xfrm>
          <a:prstGeom prst="rect">
            <a:avLst/>
          </a:prstGeom>
        </p:spPr>
        <p:txBody>
          <a:bodyPr vert="horz" lIns="91433" tIns="45717" rIns="91433" bIns="45717" rtlCol="0" anchor="ctr"/>
          <a:lstStyle>
            <a:lvl1pPr algn="r">
              <a:defRPr sz="1200">
                <a:solidFill>
                  <a:schemeClr val="tx1">
                    <a:tint val="75000"/>
                  </a:schemeClr>
                </a:solidFill>
              </a:defRPr>
            </a:lvl1pPr>
          </a:lstStyle>
          <a:p>
            <a:fld id="{895414EE-7E51-40CA-8679-A7864A620F21}" type="slidenum">
              <a:rPr lang="en-US" smtClean="0"/>
              <a:t>‹#›</a:t>
            </a:fld>
            <a:endParaRPr lang="en-US"/>
          </a:p>
        </p:txBody>
      </p:sp>
    </p:spTree>
    <p:extLst>
      <p:ext uri="{BB962C8B-B14F-4D97-AF65-F5344CB8AC3E}">
        <p14:creationId xmlns:p14="http://schemas.microsoft.com/office/powerpoint/2010/main" val="4711088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336" rtl="0" eaLnBrk="1" latinLnBrk="0" hangingPunct="1">
        <a:spcBef>
          <a:spcPct val="0"/>
        </a:spcBef>
        <a:buNone/>
        <a:defRPr sz="4400" kern="1200">
          <a:solidFill>
            <a:schemeClr val="tx1"/>
          </a:solidFill>
          <a:latin typeface="+mj-lt"/>
          <a:ea typeface="+mj-ea"/>
          <a:cs typeface="+mj-cs"/>
        </a:defRPr>
      </a:lvl1pPr>
    </p:titleStyle>
    <p:bodyStyle>
      <a:lvl1pPr marL="342876" indent="-342876" algn="l" defTabSz="914336"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898" indent="-285730" algn="l" defTabSz="914336"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920" indent="-228584" algn="l" defTabSz="914336"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087"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255"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423"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591"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8759"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926" indent="-228584" algn="l" defTabSz="914336"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hhrecny.org/index.php?src=events&amp;srctype=detail&amp;category=Community%20Event&amp;refno=176" TargetMode="External"/><Relationship Id="rId13" Type="http://schemas.openxmlformats.org/officeDocument/2006/relationships/hyperlink" Target="https://hhrecny.org/" TargetMode="External"/><Relationship Id="rId3" Type="http://schemas.openxmlformats.org/officeDocument/2006/relationships/image" Target="../media/image1.gif"/><Relationship Id="rId7" Type="http://schemas.openxmlformats.org/officeDocument/2006/relationships/image" Target="../media/image3.gif"/><Relationship Id="rId12"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www.hhrecny.org/index.php?src=events&amp;srctype=detail&amp;category=lecture&amp;refno=198" TargetMode="External"/><Relationship Id="rId11" Type="http://schemas.openxmlformats.org/officeDocument/2006/relationships/image" Target="../media/image4.jpeg"/><Relationship Id="rId5" Type="http://schemas.openxmlformats.org/officeDocument/2006/relationships/image" Target="../media/image2.gif"/><Relationship Id="rId10" Type="http://schemas.openxmlformats.org/officeDocument/2006/relationships/hyperlink" Target="http://www.hhrecny.org/index.php?src=events&amp;srctype=detail&amp;category=Community%20Event&amp;refno=195" TargetMode="External"/><Relationship Id="rId4" Type="http://schemas.openxmlformats.org/officeDocument/2006/relationships/hyperlink" Target="http://myemail.constantcontact.com/Four-Upcoming-events-and-Introducing-our-new-Membership-Program.html?soid=1112323251565&amp;aid=fA431a8m6ik" TargetMode="External"/><Relationship Id="rId9" Type="http://schemas.openxmlformats.org/officeDocument/2006/relationships/hyperlink" Target="http://www.hhrecny.org/index.php?src=events&amp;submenu=speakers&amp;srctype=detail&amp;category=Community%20Event&amp;refno=17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7"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1032"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3"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4"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6"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7"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39"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1"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3"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4"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6"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47"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52"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xmlns="">
                <a:solidFill>
                  <a:srgbClr val="FFFFFF"/>
                </a:solidFill>
              </a14:hiddenFill>
            </a:ext>
          </a:extLst>
        </p:spPr>
      </p:pic>
      <p:pic>
        <p:nvPicPr>
          <p:cNvPr id="1053"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1054"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xmlns="">
                <a:solidFill>
                  <a:srgbClr val="FFFFFF"/>
                </a:solidFill>
              </a14:hiddenFill>
            </a:ext>
          </a:extLst>
        </p:spPr>
      </p:pic>
      <p:pic>
        <p:nvPicPr>
          <p:cNvPr id="1055"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5" name="TextBox 4"/>
          <p:cNvSpPr txBox="1"/>
          <p:nvPr/>
        </p:nvSpPr>
        <p:spPr>
          <a:xfrm>
            <a:off x="99535" y="2672970"/>
            <a:ext cx="2269596" cy="707886"/>
          </a:xfrm>
          <a:prstGeom prst="rect">
            <a:avLst/>
          </a:prstGeom>
          <a:noFill/>
        </p:spPr>
        <p:txBody>
          <a:bodyPr wrap="none" rtlCol="0">
            <a:spAutoFit/>
          </a:bodyPr>
          <a:lstStyle/>
          <a:p>
            <a:r>
              <a:rPr lang="en-US" sz="2000" b="1" dirty="0"/>
              <a:t>Joseph Gosler </a:t>
            </a:r>
          </a:p>
          <a:p>
            <a:r>
              <a:rPr lang="en-US" sz="2000" b="1" dirty="0"/>
              <a:t>Holocaust Survivor </a:t>
            </a:r>
          </a:p>
        </p:txBody>
      </p:sp>
      <p:sp>
        <p:nvSpPr>
          <p:cNvPr id="8" name="TextBox 7"/>
          <p:cNvSpPr txBox="1"/>
          <p:nvPr/>
        </p:nvSpPr>
        <p:spPr>
          <a:xfrm>
            <a:off x="0" y="3373720"/>
            <a:ext cx="6858000" cy="3570208"/>
          </a:xfrm>
          <a:prstGeom prst="rect">
            <a:avLst/>
          </a:prstGeom>
          <a:noFill/>
        </p:spPr>
        <p:txBody>
          <a:bodyPr wrap="square" rtlCol="0">
            <a:spAutoFit/>
          </a:bodyPr>
          <a:lstStyle/>
          <a:p>
            <a:r>
              <a:rPr lang="en-US" sz="1600" dirty="0"/>
              <a:t>Joseph Gosler was born in the Netherlands in July 1942.  At seven </a:t>
            </a:r>
          </a:p>
          <a:p>
            <a:r>
              <a:rPr lang="en-US" sz="1600" dirty="0"/>
              <a:t>months old, he was given to the Dutch resistance and placed with the</a:t>
            </a:r>
          </a:p>
          <a:p>
            <a:r>
              <a:rPr lang="en-US" sz="1600" dirty="0"/>
              <a:t>Dijkstra family. Though danger lurked everywhere he was lucky, his birth parents (Henriette and Maurice) were not as fortunate. They were caught and severally beaten. His mother, who had ivory white skin and blue eyes was told that she would be killed if found with a Jew again. His father was taken to a transition camp called Westerbork. The war ended and both parents reunited with their son, but to Joseph they were strangers. He was angry, disoriented and wanted to return to his wartime family. In 1949, (with the addition of his sister, Marja) they immigrated to Israel and subsequently to the USA in 1953. </a:t>
            </a:r>
          </a:p>
          <a:p>
            <a:endParaRPr lang="en-US" sz="1600" dirty="0"/>
          </a:p>
          <a:p>
            <a:r>
              <a:rPr lang="en-US" sz="1600" dirty="0"/>
              <a:t>Joseph is the author of </a:t>
            </a:r>
            <a:r>
              <a:rPr lang="en-US" sz="1600" i="1" dirty="0"/>
              <a:t>Searching for Home: The Impact of WWII on a Hidden Child (Jewish Children in </a:t>
            </a:r>
            <a:r>
              <a:rPr lang="en-US" sz="1600" i="1"/>
              <a:t>the Holocaust), </a:t>
            </a:r>
            <a:r>
              <a:rPr lang="en-US" sz="1600" dirty="0"/>
              <a:t>his </a:t>
            </a:r>
            <a:r>
              <a:rPr lang="en-US" sz="1600"/>
              <a:t>international debut. </a:t>
            </a:r>
            <a:r>
              <a:rPr lang="en-US" sz="1600" i="1"/>
              <a:t> </a:t>
            </a:r>
            <a:endParaRPr lang="en-US" sz="1600" i="1" dirty="0"/>
          </a:p>
          <a:p>
            <a:endParaRPr lang="en-US" dirty="0"/>
          </a:p>
        </p:txBody>
      </p:sp>
      <p:sp>
        <p:nvSpPr>
          <p:cNvPr id="9" name="TextBox 8"/>
          <p:cNvSpPr txBox="1"/>
          <p:nvPr/>
        </p:nvSpPr>
        <p:spPr>
          <a:xfrm>
            <a:off x="2743200" y="7214685"/>
            <a:ext cx="3581400" cy="369332"/>
          </a:xfrm>
          <a:prstGeom prst="rect">
            <a:avLst/>
          </a:prstGeom>
          <a:noFill/>
        </p:spPr>
        <p:txBody>
          <a:bodyPr wrap="square" rtlCol="0">
            <a:spAutoFit/>
          </a:bodyPr>
          <a:lstStyle/>
          <a:p>
            <a:r>
              <a:rPr lang="en-US" b="1" dirty="0"/>
              <a:t>Event held at:</a:t>
            </a:r>
          </a:p>
        </p:txBody>
      </p:sp>
      <p:sp>
        <p:nvSpPr>
          <p:cNvPr id="10" name="TextBox 9"/>
          <p:cNvSpPr txBox="1"/>
          <p:nvPr/>
        </p:nvSpPr>
        <p:spPr>
          <a:xfrm>
            <a:off x="4369949" y="7208322"/>
            <a:ext cx="1078309" cy="1477328"/>
          </a:xfrm>
          <a:prstGeom prst="rect">
            <a:avLst/>
          </a:prstGeom>
          <a:noFill/>
        </p:spPr>
        <p:txBody>
          <a:bodyPr wrap="none" rtlCol="0">
            <a:spAutoFit/>
          </a:bodyPr>
          <a:lstStyle/>
          <a:p>
            <a:pPr algn="ctr"/>
            <a:r>
              <a:rPr lang="en-US" dirty="0"/>
              <a:t>[location]</a:t>
            </a:r>
          </a:p>
          <a:p>
            <a:pPr algn="ctr"/>
            <a:endParaRPr lang="en-US" dirty="0"/>
          </a:p>
          <a:p>
            <a:pPr algn="ctr"/>
            <a:r>
              <a:rPr lang="en-US" dirty="0"/>
              <a:t>[date]</a:t>
            </a:r>
          </a:p>
          <a:p>
            <a:pPr algn="ctr"/>
            <a:endParaRPr lang="en-US" dirty="0"/>
          </a:p>
          <a:p>
            <a:pPr algn="ctr"/>
            <a:r>
              <a:rPr lang="en-US" dirty="0"/>
              <a:t>[time]</a:t>
            </a:r>
          </a:p>
        </p:txBody>
      </p:sp>
      <p:cxnSp>
        <p:nvCxnSpPr>
          <p:cNvPr id="18" name="Straight Connector 17"/>
          <p:cNvCxnSpPr/>
          <p:nvPr/>
        </p:nvCxnSpPr>
        <p:spPr>
          <a:xfrm>
            <a:off x="100525" y="7086600"/>
            <a:ext cx="6629400" cy="0"/>
          </a:xfrm>
          <a:prstGeom prst="line">
            <a:avLst/>
          </a:prstGeom>
        </p:spPr>
        <p:style>
          <a:lnRef idx="2">
            <a:schemeClr val="accent6"/>
          </a:lnRef>
          <a:fillRef idx="0">
            <a:schemeClr val="accent6"/>
          </a:fillRef>
          <a:effectRef idx="1">
            <a:schemeClr val="accent6"/>
          </a:effectRef>
          <a:fontRef idx="minor">
            <a:schemeClr val="tx1"/>
          </a:fontRef>
        </p:style>
      </p:cxnSp>
      <p:pic>
        <p:nvPicPr>
          <p:cNvPr id="15" name="Picture 14"/>
          <p:cNvPicPr>
            <a:picLocks noChangeAspect="1"/>
          </p:cNvPicPr>
          <p:nvPr/>
        </p:nvPicPr>
        <p:blipFill>
          <a:blip r:embed="rId11" cstate="print">
            <a:extLst>
              <a:ext uri="{28A0092B-C50C-407E-A947-70E740481C1C}">
                <a14:useLocalDpi xmlns:a14="http://schemas.microsoft.com/office/drawing/2010/main" val="0"/>
              </a:ext>
            </a:extLst>
          </a:blip>
          <a:srcRect/>
          <a:stretch/>
        </p:blipFill>
        <p:spPr>
          <a:xfrm>
            <a:off x="5874837" y="2698901"/>
            <a:ext cx="914400" cy="1093470"/>
          </a:xfrm>
          <a:prstGeom prst="rect">
            <a:avLst/>
          </a:prstGeom>
        </p:spPr>
      </p:pic>
      <p:sp>
        <p:nvSpPr>
          <p:cNvPr id="40" name="Picture Placeholder 4"/>
          <p:cNvSpPr>
            <a:spLocks noGrp="1"/>
          </p:cNvSpPr>
          <p:nvPr>
            <p:ph type="pic" sz="quarter" idx="14"/>
          </p:nvPr>
        </p:nvSpPr>
        <p:spPr>
          <a:xfrm>
            <a:off x="152400" y="7162800"/>
            <a:ext cx="2362200" cy="1828800"/>
          </a:xfrm>
        </p:spPr>
        <p:txBody>
          <a:bodyPr/>
          <a:lstStyle/>
          <a:p>
            <a:endParaRPr lang="en-US"/>
          </a:p>
        </p:txBody>
      </p:sp>
      <p:grpSp>
        <p:nvGrpSpPr>
          <p:cNvPr id="28" name="Group 27"/>
          <p:cNvGrpSpPr/>
          <p:nvPr/>
        </p:nvGrpSpPr>
        <p:grpSpPr>
          <a:xfrm>
            <a:off x="0" y="-12927"/>
            <a:ext cx="6858000" cy="2610759"/>
            <a:chOff x="0" y="-12927"/>
            <a:chExt cx="6858000" cy="2610759"/>
          </a:xfrm>
        </p:grpSpPr>
        <p:pic>
          <p:nvPicPr>
            <p:cNvPr id="29" name="Picture 2" descr="http://s.rs6.net/t?e=fA431a8m6ik&amp;c=0&amp;r=0&amp;_ts=147439297695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sp>
          <p:nvSpPr>
            <p:cNvPr id="30" name="Rectangle 4">
              <a:hlinkClick r:id="rId4"/>
            </p:cNvPr>
            <p:cNvSpPr>
              <a:spLocks noChangeArrowheads="1"/>
            </p:cNvSpPr>
            <p:nvPr/>
          </p:nvSpPr>
          <p:spPr bwMode="auto">
            <a:xfrm>
              <a:off x="6151563" y="1800947"/>
              <a:ext cx="285750" cy="37955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33" tIns="45717" rIns="91433" bIns="45717" numCol="1" anchor="ctr" anchorCtr="0" compatLnSpc="1">
              <a:prstTxWarp prst="textNoShape">
                <a:avLst/>
              </a:prstTxWarp>
              <a:spAutoFit/>
            </a:bodyPr>
            <a:lstStyle/>
            <a:p>
              <a:endParaRPr lang="en-US"/>
            </a:p>
          </p:txBody>
        </p:sp>
        <p:sp>
          <p:nvSpPr>
            <p:cNvPr id="31" name="Rectangle 5"/>
            <p:cNvSpPr>
              <a:spLocks noChangeArrowheads="1"/>
            </p:cNvSpPr>
            <p:nvPr/>
          </p:nvSpPr>
          <p:spPr bwMode="auto">
            <a:xfrm>
              <a:off x="6073775" y="1713726"/>
              <a:ext cx="11281" cy="55399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0" tIns="0" rIns="11108" bIns="0" numCol="1" anchor="ctr" anchorCtr="0" compatLnSpc="1">
              <a:prstTxWarp prst="textNoShape">
                <a:avLst/>
              </a:prstTxWarp>
              <a:spAutoFit/>
            </a:bodyPr>
            <a:lstStyle/>
            <a:p>
              <a:pPr fontAlgn="base">
                <a:spcBef>
                  <a:spcPct val="0"/>
                </a:spcBef>
                <a:spcAft>
                  <a:spcPct val="0"/>
                </a:spcAft>
              </a:pPr>
              <a:endParaRPr lang="en-US" altLang="en-US">
                <a:solidFill>
                  <a:srgbClr val="000000"/>
                </a:solidFill>
                <a:latin typeface="Arial" pitchFamily="34" charset="0"/>
                <a:cs typeface="Arial" pitchFamily="34" charset="0"/>
              </a:endParaRPr>
            </a:p>
            <a:p>
              <a:pPr eaLnBrk="0" fontAlgn="base" hangingPunct="0">
                <a:spcBef>
                  <a:spcPct val="0"/>
                </a:spcBef>
                <a:spcAft>
                  <a:spcPct val="0"/>
                </a:spcAft>
              </a:pPr>
              <a:endParaRPr lang="en-US" altLang="en-US">
                <a:latin typeface="Arial" pitchFamily="34" charset="0"/>
                <a:cs typeface="Arial" pitchFamily="34" charset="0"/>
              </a:endParaRPr>
            </a:p>
          </p:txBody>
        </p:sp>
        <p:pic>
          <p:nvPicPr>
            <p:cNvPr id="32" name="Picture 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3" name="Picture 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4" name="Picture 1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5" name="Picture 12" descr="Medicin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6" name="Picture 1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7" name="Picture 15" descr="Watchers">
              <a:hlinkClick r:id="rId8"/>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8" name="Picture 17"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39" name="Picture 19" descr="StillHere">
              <a:hlinkClick r:id="rId9"/>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1" name="Picture 2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2" name="Picture 22" descr="Judy">
              <a:hlinkClick r:id="rId10"/>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65438" y="1990726"/>
              <a:ext cx="95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3" name="Picture 23"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4" name="Picture 28"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xmlns="">
                  <a:solidFill>
                    <a:srgbClr val="FFFFFF"/>
                  </a:solidFill>
                </a14:hiddenFill>
              </a:ext>
            </a:extLst>
          </p:spPr>
        </p:pic>
        <p:pic>
          <p:nvPicPr>
            <p:cNvPr id="45" name="Picture 29"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30"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9525" cy="47625"/>
            </a:xfrm>
            <a:prstGeom prst="rect">
              <a:avLst/>
            </a:prstGeom>
            <a:noFill/>
            <a:extLst>
              <a:ext uri="{909E8E84-426E-40dd-AFC4-6F175D3DCCD1}">
                <a14:hiddenFill xmlns:a14="http://schemas.microsoft.com/office/drawing/2010/main" xmlns="">
                  <a:solidFill>
                    <a:srgbClr val="FFFFFF"/>
                  </a:solidFill>
                </a14:hiddenFill>
              </a:ext>
            </a:extLst>
          </p:spPr>
        </p:pic>
        <p:pic>
          <p:nvPicPr>
            <p:cNvPr id="47" name="Picture 31" descr="http://img.constantcontact.com/letters/images/1101116784221/SpacerImage.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65438" y="1990726"/>
              <a:ext cx="47625" cy="9525"/>
            </a:xfrm>
            <a:prstGeom prst="rect">
              <a:avLst/>
            </a:prstGeom>
            <a:noFill/>
            <a:extLst>
              <a:ext uri="{909E8E84-426E-40dd-AFC4-6F175D3DCCD1}">
                <a14:hiddenFill xmlns:a14="http://schemas.microsoft.com/office/drawing/2010/main" xmlns="">
                  <a:solidFill>
                    <a:srgbClr val="FFFFFF"/>
                  </a:solidFill>
                </a14:hiddenFill>
              </a:ext>
            </a:extLst>
          </p:spPr>
        </p:pic>
        <p:pic>
          <p:nvPicPr>
            <p:cNvPr id="48" name="Picture 47"/>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0" y="-12927"/>
              <a:ext cx="6858000" cy="2610759"/>
            </a:xfrm>
            <a:prstGeom prst="rect">
              <a:avLst/>
            </a:prstGeom>
          </p:spPr>
        </p:pic>
        <p:sp>
          <p:nvSpPr>
            <p:cNvPr id="49" name="TextBox 1"/>
            <p:cNvSpPr txBox="1"/>
            <p:nvPr/>
          </p:nvSpPr>
          <p:spPr>
            <a:xfrm>
              <a:off x="4934469" y="1679031"/>
              <a:ext cx="1462260" cy="276999"/>
            </a:xfrm>
            <a:prstGeom prst="rect">
              <a:avLst/>
            </a:prstGeom>
            <a:noFill/>
          </p:spPr>
          <p:txBody>
            <a:bodyPr wrap="none" rtlCol="0">
              <a:spAutoFit/>
            </a:bodyPr>
            <a:lstStyle>
              <a:defPPr>
                <a:defRPr lang="en-US"/>
              </a:defPPr>
              <a:lvl1pPr marL="0" algn="l" defTabSz="914336" rtl="0" eaLnBrk="1" latinLnBrk="0" hangingPunct="1">
                <a:defRPr sz="1800" kern="1200">
                  <a:solidFill>
                    <a:schemeClr val="tx1"/>
                  </a:solidFill>
                  <a:latin typeface="+mn-lt"/>
                  <a:ea typeface="+mn-ea"/>
                  <a:cs typeface="+mn-cs"/>
                </a:defRPr>
              </a:lvl1pPr>
              <a:lvl2pPr marL="457168" algn="l" defTabSz="914336" rtl="0" eaLnBrk="1" latinLnBrk="0" hangingPunct="1">
                <a:defRPr sz="1800" kern="1200">
                  <a:solidFill>
                    <a:schemeClr val="tx1"/>
                  </a:solidFill>
                  <a:latin typeface="+mn-lt"/>
                  <a:ea typeface="+mn-ea"/>
                  <a:cs typeface="+mn-cs"/>
                </a:defRPr>
              </a:lvl2pPr>
              <a:lvl3pPr marL="914336" algn="l" defTabSz="914336" rtl="0" eaLnBrk="1" latinLnBrk="0" hangingPunct="1">
                <a:defRPr sz="1800" kern="1200">
                  <a:solidFill>
                    <a:schemeClr val="tx1"/>
                  </a:solidFill>
                  <a:latin typeface="+mn-lt"/>
                  <a:ea typeface="+mn-ea"/>
                  <a:cs typeface="+mn-cs"/>
                </a:defRPr>
              </a:lvl3pPr>
              <a:lvl4pPr marL="1371503" algn="l" defTabSz="914336" rtl="0" eaLnBrk="1" latinLnBrk="0" hangingPunct="1">
                <a:defRPr sz="1800" kern="1200">
                  <a:solidFill>
                    <a:schemeClr val="tx1"/>
                  </a:solidFill>
                  <a:latin typeface="+mn-lt"/>
                  <a:ea typeface="+mn-ea"/>
                  <a:cs typeface="+mn-cs"/>
                </a:defRPr>
              </a:lvl4pPr>
              <a:lvl5pPr marL="1828671" algn="l" defTabSz="914336" rtl="0" eaLnBrk="1" latinLnBrk="0" hangingPunct="1">
                <a:defRPr sz="1800" kern="1200">
                  <a:solidFill>
                    <a:schemeClr val="tx1"/>
                  </a:solidFill>
                  <a:latin typeface="+mn-lt"/>
                  <a:ea typeface="+mn-ea"/>
                  <a:cs typeface="+mn-cs"/>
                </a:defRPr>
              </a:lvl5pPr>
              <a:lvl6pPr marL="2285839" algn="l" defTabSz="914336" rtl="0" eaLnBrk="1" latinLnBrk="0" hangingPunct="1">
                <a:defRPr sz="1800" kern="1200">
                  <a:solidFill>
                    <a:schemeClr val="tx1"/>
                  </a:solidFill>
                  <a:latin typeface="+mn-lt"/>
                  <a:ea typeface="+mn-ea"/>
                  <a:cs typeface="+mn-cs"/>
                </a:defRPr>
              </a:lvl6pPr>
              <a:lvl7pPr marL="2743007" algn="l" defTabSz="914336" rtl="0" eaLnBrk="1" latinLnBrk="0" hangingPunct="1">
                <a:defRPr sz="1800" kern="1200">
                  <a:solidFill>
                    <a:schemeClr val="tx1"/>
                  </a:solidFill>
                  <a:latin typeface="+mn-lt"/>
                  <a:ea typeface="+mn-ea"/>
                  <a:cs typeface="+mn-cs"/>
                </a:defRPr>
              </a:lvl7pPr>
              <a:lvl8pPr marL="3200175" algn="l" defTabSz="914336" rtl="0" eaLnBrk="1" latinLnBrk="0" hangingPunct="1">
                <a:defRPr sz="1800" kern="1200">
                  <a:solidFill>
                    <a:schemeClr val="tx1"/>
                  </a:solidFill>
                  <a:latin typeface="+mn-lt"/>
                  <a:ea typeface="+mn-ea"/>
                  <a:cs typeface="+mn-cs"/>
                </a:defRPr>
              </a:lvl8pPr>
              <a:lvl9pPr marL="3657343" algn="l" defTabSz="914336" rtl="0" eaLnBrk="1" latinLnBrk="0" hangingPunct="1">
                <a:defRPr sz="1800" kern="1200">
                  <a:solidFill>
                    <a:schemeClr val="tx1"/>
                  </a:solidFill>
                  <a:latin typeface="+mn-lt"/>
                  <a:ea typeface="+mn-ea"/>
                  <a:cs typeface="+mn-cs"/>
                </a:defRPr>
              </a:lvl9pPr>
            </a:lstStyle>
            <a:p>
              <a:r>
                <a:rPr lang="en-US" sz="1200" dirty="0">
                  <a:hlinkClick r:id="rId13"/>
                </a:rPr>
                <a:t>https://hhrecny.org/</a:t>
              </a:r>
              <a:endParaRPr lang="en-US" sz="1200" dirty="0"/>
            </a:p>
          </p:txBody>
        </p:sp>
      </p:grpSp>
    </p:spTree>
    <p:extLst>
      <p:ext uri="{BB962C8B-B14F-4D97-AF65-F5344CB8AC3E}">
        <p14:creationId xmlns:p14="http://schemas.microsoft.com/office/powerpoint/2010/main" val="15972634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2073</TotalTime>
  <Words>203</Words>
  <Application>Microsoft Office PowerPoint</Application>
  <PresentationFormat>Letter Paper (8.5x11 in)</PresentationFormat>
  <Paragraphs>15</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Lana Pattinson</dc:creator>
  <cp:lastModifiedBy>Walter Recher</cp:lastModifiedBy>
  <cp:revision>75</cp:revision>
  <cp:lastPrinted>2018-04-18T15:20:23Z</cp:lastPrinted>
  <dcterms:created xsi:type="dcterms:W3CDTF">2016-09-20T17:48:39Z</dcterms:created>
  <dcterms:modified xsi:type="dcterms:W3CDTF">2026-02-10T16:34:44Z</dcterms:modified>
</cp:coreProperties>
</file>