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80" d="100"/>
          <a:sy n="80" d="100"/>
        </p:scale>
        <p:origin x="307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8/18/2025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8/18/2025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Grace Kalfus,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119270" y="3455966"/>
            <a:ext cx="6582131" cy="3970318"/>
          </a:xfrm>
          <a:prstGeom prst="rect">
            <a:avLst/>
          </a:prstGeom>
          <a:noFill/>
        </p:spPr>
        <p:txBody>
          <a:bodyPr wrap="square" rtlCol="0">
            <a:spAutoFit/>
          </a:bodyPr>
          <a:lstStyle/>
          <a:p>
            <a:r>
              <a:rPr lang="en-US" dirty="0"/>
              <a:t>        Grace Kalfus is the daughter of Holocaust Survivors, </a:t>
            </a:r>
          </a:p>
          <a:p>
            <a:r>
              <a:rPr lang="en-US" dirty="0"/>
              <a:t>Frieda Kalfus (née Dulberg) and Chaim (Harry) Kalfus. </a:t>
            </a:r>
          </a:p>
          <a:p>
            <a:endParaRPr lang="en-US" dirty="0"/>
          </a:p>
          <a:p>
            <a:r>
              <a:rPr lang="en-US" dirty="0"/>
              <a:t>Grace tells the story of her mother who was born in </a:t>
            </a:r>
            <a:r>
              <a:rPr lang="en-US" dirty="0" err="1"/>
              <a:t>Jablonow</a:t>
            </a:r>
            <a:r>
              <a:rPr lang="en-US" dirty="0"/>
              <a:t>, Poland in 1923, and whose life changed in 1939 when Hitler signed a non-aggression pact giving Frieda’s town to Russia, and dramatically altered in 1941 when the Nazis invaded this area and the Russians ran East. She came to America and married Grace’s father, who was born in Tarnow, Poland; together they created their own family.</a:t>
            </a:r>
          </a:p>
          <a:p>
            <a:endParaRPr lang="en-US" dirty="0"/>
          </a:p>
          <a:p>
            <a:r>
              <a:rPr lang="en-US" dirty="0"/>
              <a:t>Grace presents her mother’s story to honor her memory and to share Frieda’s kindness, courage, and strength which have guided her own family and serve as a lesson to us all.</a:t>
            </a:r>
          </a:p>
          <a:p>
            <a:endParaRPr lang="en-US" dirty="0"/>
          </a:p>
        </p:txBody>
      </p:sp>
      <p:sp>
        <p:nvSpPr>
          <p:cNvPr id="9" name="TextBox 8"/>
          <p:cNvSpPr txBox="1"/>
          <p:nvPr/>
        </p:nvSpPr>
        <p:spPr>
          <a:xfrm>
            <a:off x="2855913" y="740300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408391"/>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4982" y="7260541"/>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37" name="Picture Placeholder 3"/>
          <p:cNvSpPr>
            <a:spLocks noGrp="1"/>
          </p:cNvSpPr>
          <p:nvPr>
            <p:ph type="pic" sz="quarter" idx="13"/>
          </p:nvPr>
        </p:nvSpPr>
        <p:spPr>
          <a:xfrm>
            <a:off x="228600" y="7414219"/>
            <a:ext cx="2408731" cy="1524000"/>
          </a:xfrm>
        </p:spPr>
        <p:txBody>
          <a:bodyPr/>
          <a:lstStyle/>
          <a:p>
            <a:endParaRPr lang="en-US"/>
          </a:p>
        </p:txBody>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666142" y="2685228"/>
            <a:ext cx="1072588" cy="136262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6147" y="165557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158</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74</cp:revision>
  <cp:lastPrinted>2018-03-28T16:59:58Z</cp:lastPrinted>
  <dcterms:created xsi:type="dcterms:W3CDTF">2016-09-20T17:48:39Z</dcterms:created>
  <dcterms:modified xsi:type="dcterms:W3CDTF">2025-08-18T13:51:45Z</dcterms:modified>
</cp:coreProperties>
</file>