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6"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7" autoAdjust="0"/>
    <p:restoredTop sz="94660"/>
  </p:normalViewPr>
  <p:slideViewPr>
    <p:cSldViewPr>
      <p:cViewPr varScale="1">
        <p:scale>
          <a:sx n="80" d="100"/>
          <a:sy n="80" d="100"/>
        </p:scale>
        <p:origin x="3078" y="3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7/29/2025</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326701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7/29/2025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7/29/2025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7/29/2025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7/29/2025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7/29/2025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7/29/2025</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pn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785" y="2615385"/>
            <a:ext cx="3284874" cy="707886"/>
          </a:xfrm>
          <a:prstGeom prst="rect">
            <a:avLst/>
          </a:prstGeom>
          <a:noFill/>
        </p:spPr>
        <p:txBody>
          <a:bodyPr wrap="none" rtlCol="0">
            <a:spAutoFit/>
          </a:bodyPr>
          <a:lstStyle/>
          <a:p>
            <a:r>
              <a:rPr lang="en-US" sz="2000" b="1" dirty="0"/>
              <a:t>Ruben Wind, </a:t>
            </a:r>
          </a:p>
          <a:p>
            <a:r>
              <a:rPr lang="en-US" sz="2000" b="1" dirty="0" err="1"/>
              <a:t>Generations</a:t>
            </a:r>
            <a:r>
              <a:rPr lang="en-US" sz="2000" b="1" i="1" dirty="0" err="1"/>
              <a:t>Forward</a:t>
            </a:r>
            <a:r>
              <a:rPr lang="en-US" sz="2000" b="1" i="1" dirty="0"/>
              <a:t> </a:t>
            </a:r>
            <a:r>
              <a:rPr lang="en-US" sz="2000" b="1" dirty="0"/>
              <a:t>Speaker</a:t>
            </a:r>
          </a:p>
        </p:txBody>
      </p:sp>
      <p:sp>
        <p:nvSpPr>
          <p:cNvPr id="8" name="TextBox 7"/>
          <p:cNvSpPr txBox="1"/>
          <p:nvPr/>
        </p:nvSpPr>
        <p:spPr>
          <a:xfrm>
            <a:off x="119270" y="3455966"/>
            <a:ext cx="6582131" cy="3139321"/>
          </a:xfrm>
          <a:prstGeom prst="rect">
            <a:avLst/>
          </a:prstGeom>
          <a:noFill/>
        </p:spPr>
        <p:txBody>
          <a:bodyPr wrap="square" rtlCol="0">
            <a:spAutoFit/>
          </a:bodyPr>
          <a:lstStyle/>
          <a:p>
            <a:r>
              <a:rPr lang="en-US" dirty="0"/>
              <a:t>        Ruben Wind is the son of Holocaust Survivors. Back </a:t>
            </a:r>
          </a:p>
          <a:p>
            <a:r>
              <a:rPr lang="en-US" dirty="0"/>
              <a:t>in 1938, during Kristallnacht, “Night of Broken Glass,” two </a:t>
            </a:r>
          </a:p>
          <a:p>
            <a:r>
              <a:rPr lang="en-US" dirty="0"/>
              <a:t>Gestapo officers forced Ruben’s mother's family out of </a:t>
            </a:r>
          </a:p>
          <a:p>
            <a:r>
              <a:rPr lang="en-US" dirty="0"/>
              <a:t>their apartment in Ingolstadt, Germany. It was the beginning of a long and difficult journey that eventually led them to safety in Buenos Aires, Argentina. </a:t>
            </a:r>
          </a:p>
          <a:p>
            <a:endParaRPr lang="en-US" dirty="0"/>
          </a:p>
          <a:p>
            <a:r>
              <a:rPr lang="en-US" dirty="0"/>
              <a:t>Ruben shares the story beginning during the Holocaust and the decades that followed, that also features his father who attended the 1936 Olympic Games in Berlin, and how he met his mother in Buenos Aires and got married. </a:t>
            </a:r>
          </a:p>
        </p:txBody>
      </p:sp>
      <p:sp>
        <p:nvSpPr>
          <p:cNvPr id="9" name="TextBox 8"/>
          <p:cNvSpPr txBox="1"/>
          <p:nvPr/>
        </p:nvSpPr>
        <p:spPr>
          <a:xfrm>
            <a:off x="2855913" y="740300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495800" y="7408391"/>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74982" y="7260541"/>
            <a:ext cx="6708036" cy="0"/>
          </a:xfrm>
          <a:prstGeom prst="line">
            <a:avLst/>
          </a:prstGeom>
        </p:spPr>
        <p:style>
          <a:lnRef idx="2">
            <a:schemeClr val="accent6"/>
          </a:lnRef>
          <a:fillRef idx="0">
            <a:schemeClr val="accent6"/>
          </a:fillRef>
          <a:effectRef idx="1">
            <a:schemeClr val="accent6"/>
          </a:effectRef>
          <a:fontRef idx="minor">
            <a:schemeClr val="tx1"/>
          </a:fontRef>
        </p:style>
      </p:cxnSp>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37" name="Picture Placeholder 3"/>
          <p:cNvSpPr>
            <a:spLocks noGrp="1"/>
          </p:cNvSpPr>
          <p:nvPr>
            <p:ph type="pic" sz="quarter" idx="13"/>
          </p:nvPr>
        </p:nvSpPr>
        <p:spPr>
          <a:xfrm>
            <a:off x="228600" y="7414219"/>
            <a:ext cx="2408731" cy="1524000"/>
          </a:xfrm>
        </p:spPr>
        <p:txBody>
          <a:bodyPr/>
          <a:lstStyle/>
          <a:p>
            <a:endParaRPr lang="en-US"/>
          </a:p>
        </p:txBody>
      </p:sp>
      <p:pic>
        <p:nvPicPr>
          <p:cNvPr id="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5666142" y="2651481"/>
            <a:ext cx="1072588" cy="143011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1"/>
          <p:cNvSpPr txBox="1"/>
          <p:nvPr/>
        </p:nvSpPr>
        <p:spPr>
          <a:xfrm>
            <a:off x="4966147" y="1655579"/>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spTree>
    <p:extLst>
      <p:ext uri="{BB962C8B-B14F-4D97-AF65-F5344CB8AC3E}">
        <p14:creationId xmlns:p14="http://schemas.microsoft.com/office/powerpoint/2010/main" val="66351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127</Words>
  <Application>Microsoft Office PowerPoint</Application>
  <PresentationFormat>Letter Paper (8.5x11 in)</PresentationFormat>
  <Paragraphs>16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69</cp:revision>
  <cp:lastPrinted>2018-03-28T16:59:58Z</cp:lastPrinted>
  <dcterms:created xsi:type="dcterms:W3CDTF">2016-09-20T17:48:39Z</dcterms:created>
  <dcterms:modified xsi:type="dcterms:W3CDTF">2025-07-29T18:56:19Z</dcterms:modified>
</cp:coreProperties>
</file>