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"/>
  </p:notesMasterIdLst>
  <p:sldIdLst>
    <p:sldId id="256" r:id="rId2"/>
  </p:sldIdLst>
  <p:sldSz cx="6858000" cy="9144000" type="letter"/>
  <p:notesSz cx="7010400" cy="9296400"/>
  <p:defaultTextStyle>
    <a:defPPr>
      <a:defRPr lang="en-US"/>
    </a:defPPr>
    <a:lvl1pPr marL="0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8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6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03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71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39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07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75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43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CC0000"/>
    <a:srgbClr val="FF6600"/>
    <a:srgbClr val="F2D6B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7" autoAdjust="0"/>
    <p:restoredTop sz="94660"/>
  </p:normalViewPr>
  <p:slideViewPr>
    <p:cSldViewPr>
      <p:cViewPr varScale="1">
        <p:scale>
          <a:sx n="80" d="100"/>
          <a:sy n="80" d="100"/>
        </p:scale>
        <p:origin x="3078" y="30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9ACE8-435E-44BD-9479-BEE19CB67463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97100" y="696913"/>
            <a:ext cx="2616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6426"/>
            <a:ext cx="560832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88596B-714A-44B3-BECB-5DD3AAE97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463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8596B-714A-44B3-BECB-5DD3AAE97CF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015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14350" y="6781800"/>
            <a:ext cx="2228850" cy="21796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405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495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8" y="488951"/>
            <a:ext cx="1157288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6" y="488951"/>
            <a:ext cx="3357563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426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31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9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230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6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758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8" indent="0">
              <a:buNone/>
              <a:defRPr sz="2000" b="1"/>
            </a:lvl2pPr>
            <a:lvl3pPr marL="914336" indent="0">
              <a:buNone/>
              <a:defRPr sz="1800" b="1"/>
            </a:lvl3pPr>
            <a:lvl4pPr marL="1371503" indent="0">
              <a:buNone/>
              <a:defRPr sz="1600" b="1"/>
            </a:lvl4pPr>
            <a:lvl5pPr marL="1828671" indent="0">
              <a:buNone/>
              <a:defRPr sz="1600" b="1"/>
            </a:lvl5pPr>
            <a:lvl6pPr marL="2285839" indent="0">
              <a:buNone/>
              <a:defRPr sz="1600" b="1"/>
            </a:lvl6pPr>
            <a:lvl7pPr marL="2743007" indent="0">
              <a:buNone/>
              <a:defRPr sz="1600" b="1"/>
            </a:lvl7pPr>
            <a:lvl8pPr marL="3200175" indent="0">
              <a:buNone/>
              <a:defRPr sz="1600" b="1"/>
            </a:lvl8pPr>
            <a:lvl9pPr marL="365734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8" indent="0">
              <a:buNone/>
              <a:defRPr sz="2000" b="1"/>
            </a:lvl2pPr>
            <a:lvl3pPr marL="914336" indent="0">
              <a:buNone/>
              <a:defRPr sz="1800" b="1"/>
            </a:lvl3pPr>
            <a:lvl4pPr marL="1371503" indent="0">
              <a:buNone/>
              <a:defRPr sz="1600" b="1"/>
            </a:lvl4pPr>
            <a:lvl5pPr marL="1828671" indent="0">
              <a:buNone/>
              <a:defRPr sz="1600" b="1"/>
            </a:lvl5pPr>
            <a:lvl6pPr marL="2285839" indent="0">
              <a:buNone/>
              <a:defRPr sz="1600" b="1"/>
            </a:lvl6pPr>
            <a:lvl7pPr marL="2743007" indent="0">
              <a:buNone/>
              <a:defRPr sz="1600" b="1"/>
            </a:lvl7pPr>
            <a:lvl8pPr marL="3200175" indent="0">
              <a:buNone/>
              <a:defRPr sz="1600" b="1"/>
            </a:lvl8pPr>
            <a:lvl9pPr marL="365734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93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51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999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8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1913468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168" indent="0">
              <a:buNone/>
              <a:defRPr sz="1200"/>
            </a:lvl2pPr>
            <a:lvl3pPr marL="914336" indent="0">
              <a:buNone/>
              <a:defRPr sz="1000"/>
            </a:lvl3pPr>
            <a:lvl4pPr marL="1371503" indent="0">
              <a:buNone/>
              <a:defRPr sz="900"/>
            </a:lvl4pPr>
            <a:lvl5pPr marL="1828671" indent="0">
              <a:buNone/>
              <a:defRPr sz="900"/>
            </a:lvl5pPr>
            <a:lvl6pPr marL="2285839" indent="0">
              <a:buNone/>
              <a:defRPr sz="900"/>
            </a:lvl6pPr>
            <a:lvl7pPr marL="2743007" indent="0">
              <a:buNone/>
              <a:defRPr sz="900"/>
            </a:lvl7pPr>
            <a:lvl8pPr marL="3200175" indent="0">
              <a:buNone/>
              <a:defRPr sz="900"/>
            </a:lvl8pPr>
            <a:lvl9pPr marL="365734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37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168" indent="0">
              <a:buNone/>
              <a:defRPr sz="2800"/>
            </a:lvl2pPr>
            <a:lvl3pPr marL="914336" indent="0">
              <a:buNone/>
              <a:defRPr sz="2400"/>
            </a:lvl3pPr>
            <a:lvl4pPr marL="1371503" indent="0">
              <a:buNone/>
              <a:defRPr sz="2000"/>
            </a:lvl4pPr>
            <a:lvl5pPr marL="1828671" indent="0">
              <a:buNone/>
              <a:defRPr sz="2000"/>
            </a:lvl5pPr>
            <a:lvl6pPr marL="2285839" indent="0">
              <a:buNone/>
              <a:defRPr sz="2000"/>
            </a:lvl6pPr>
            <a:lvl7pPr marL="2743007" indent="0">
              <a:buNone/>
              <a:defRPr sz="2000"/>
            </a:lvl7pPr>
            <a:lvl8pPr marL="3200175" indent="0">
              <a:buNone/>
              <a:defRPr sz="2000"/>
            </a:lvl8pPr>
            <a:lvl9pPr marL="365734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168" indent="0">
              <a:buNone/>
              <a:defRPr sz="1200"/>
            </a:lvl2pPr>
            <a:lvl3pPr marL="914336" indent="0">
              <a:buNone/>
              <a:defRPr sz="1000"/>
            </a:lvl3pPr>
            <a:lvl4pPr marL="1371503" indent="0">
              <a:buNone/>
              <a:defRPr sz="900"/>
            </a:lvl4pPr>
            <a:lvl5pPr marL="1828671" indent="0">
              <a:buNone/>
              <a:defRPr sz="900"/>
            </a:lvl5pPr>
            <a:lvl6pPr marL="2285839" indent="0">
              <a:buNone/>
              <a:defRPr sz="900"/>
            </a:lvl6pPr>
            <a:lvl7pPr marL="2743007" indent="0">
              <a:buNone/>
              <a:defRPr sz="900"/>
            </a:lvl7pPr>
            <a:lvl8pPr marL="3200175" indent="0">
              <a:buNone/>
              <a:defRPr sz="900"/>
            </a:lvl8pPr>
            <a:lvl9pPr marL="365734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33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33" tIns="45717" rIns="91433" bIns="4571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33" tIns="45717" rIns="91433" bIns="4571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5"/>
            <a:ext cx="1600200" cy="486833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9AC81-CE37-4FA5-9D09-98CA3711665F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5"/>
            <a:ext cx="2171700" cy="486833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5"/>
            <a:ext cx="1600200" cy="486833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108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3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6" indent="-342876" algn="l" defTabSz="9143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98" indent="-285730" algn="l" defTabSz="9143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20" indent="-228584" algn="l" defTabSz="9143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7" indent="-228584" algn="l" defTabSz="9143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55" indent="-228584" algn="l" defTabSz="914336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23" indent="-228584" algn="l" defTabSz="9143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91" indent="-228584" algn="l" defTabSz="9143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59" indent="-228584" algn="l" defTabSz="9143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26" indent="-228584" algn="l" defTabSz="9143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8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6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3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71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9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07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75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43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hrecny.org/index.php?src=events&amp;srctype=detail&amp;category=Community%20Event&amp;refno=176" TargetMode="External"/><Relationship Id="rId13" Type="http://schemas.openxmlformats.org/officeDocument/2006/relationships/hyperlink" Target="https://hhrecny.org/" TargetMode="External"/><Relationship Id="rId3" Type="http://schemas.openxmlformats.org/officeDocument/2006/relationships/image" Target="../media/image1.gif"/><Relationship Id="rId7" Type="http://schemas.openxmlformats.org/officeDocument/2006/relationships/image" Target="../media/image3.gif"/><Relationship Id="rId12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hhrecny.org/index.php?src=events&amp;srctype=detail&amp;category=lecture&amp;refno=198" TargetMode="External"/><Relationship Id="rId11" Type="http://schemas.openxmlformats.org/officeDocument/2006/relationships/image" Target="../media/image4.png"/><Relationship Id="rId5" Type="http://schemas.openxmlformats.org/officeDocument/2006/relationships/image" Target="../media/image2.gif"/><Relationship Id="rId10" Type="http://schemas.openxmlformats.org/officeDocument/2006/relationships/hyperlink" Target="http://www.hhrecny.org/index.php?src=events&amp;srctype=detail&amp;category=Community%20Event&amp;refno=195" TargetMode="External"/><Relationship Id="rId4" Type="http://schemas.openxmlformats.org/officeDocument/2006/relationships/hyperlink" Target="http://myemail.constantcontact.com/Four-Upcoming-events-and-Introducing-our-new-Membership-Program.html?soid=1112323251565&amp;aid=fA431a8m6ik" TargetMode="External"/><Relationship Id="rId9" Type="http://schemas.openxmlformats.org/officeDocument/2006/relationships/hyperlink" Target="http://www.hhrecny.org/index.php?src=events&amp;submenu=speakers&amp;srctype=detail&amp;category=Community%20Event&amp;refno=17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.rs6.net/t?e=fA431a8m6ik&amp;c=0&amp;r=0&amp;_ts=14743929769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>
            <a:hlinkClick r:id="rId4"/>
          </p:cNvPr>
          <p:cNvSpPr>
            <a:spLocks noChangeArrowheads="1"/>
          </p:cNvSpPr>
          <p:nvPr/>
        </p:nvSpPr>
        <p:spPr bwMode="auto">
          <a:xfrm>
            <a:off x="6151563" y="1800947"/>
            <a:ext cx="285750" cy="379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3" tIns="45717" rIns="91433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073775" y="1713726"/>
            <a:ext cx="1128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11108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2" name="Picture 8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edicin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Watchers">
            <a:hlinkClick r:id="rId8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StillHere">
            <a:hlinkClick r:id="rId9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Judy">
            <a:hlinkClick r:id="rId10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95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9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95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31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785" y="2615385"/>
            <a:ext cx="32848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Michael </a:t>
            </a:r>
            <a:r>
              <a:rPr lang="en-US" sz="2000" b="1" dirty="0" err="1"/>
              <a:t>Gyory</a:t>
            </a:r>
            <a:r>
              <a:rPr lang="en-US" sz="2000" b="1" dirty="0"/>
              <a:t>, </a:t>
            </a:r>
          </a:p>
          <a:p>
            <a:r>
              <a:rPr lang="en-US" sz="2000" b="1" dirty="0" err="1"/>
              <a:t>Generations</a:t>
            </a:r>
            <a:r>
              <a:rPr lang="en-US" sz="2000" b="1" i="1" dirty="0" err="1"/>
              <a:t>Forward</a:t>
            </a:r>
            <a:r>
              <a:rPr lang="en-US" sz="2000" b="1" i="1" dirty="0"/>
              <a:t> </a:t>
            </a:r>
            <a:r>
              <a:rPr lang="en-US" sz="2000" b="1" dirty="0"/>
              <a:t>Speaker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764" y="3290223"/>
            <a:ext cx="658213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/>
              <a:t>  Michael Gyory is the son of Hungarian Holocaust survivors. He shares</a:t>
            </a:r>
          </a:p>
          <a:p>
            <a:pPr>
              <a:buNone/>
            </a:pPr>
            <a:r>
              <a:rPr lang="en-US" sz="1400" dirty="0"/>
              <a:t>The remarkable story of his father's first cousin, Agi Keleti. It is a story of </a:t>
            </a:r>
          </a:p>
          <a:p>
            <a:pPr>
              <a:buNone/>
            </a:pPr>
            <a:r>
              <a:rPr lang="en-US" sz="1400" dirty="0"/>
              <a:t>incredible willpower and perseverance of a young woman who not only </a:t>
            </a:r>
          </a:p>
          <a:p>
            <a:pPr>
              <a:buNone/>
            </a:pPr>
            <a:r>
              <a:rPr lang="en-US" sz="1400" dirty="0"/>
              <a:t>survives the Holocaust and outlasts the Communists but eventually goes on to become the greatest female Jewish Olympian champion of all time, winning 10 medals, including 5 gold.  </a:t>
            </a:r>
          </a:p>
          <a:p>
            <a:pPr>
              <a:buNone/>
            </a:pPr>
            <a:endParaRPr lang="en-US" sz="1400" dirty="0"/>
          </a:p>
          <a:p>
            <a:pPr>
              <a:buNone/>
            </a:pPr>
            <a:r>
              <a:rPr lang="en-US" sz="1400" dirty="0"/>
              <a:t>Michael presents </a:t>
            </a:r>
            <a:r>
              <a:rPr lang="en-US" sz="1400" i="1" dirty="0"/>
              <a:t>Agi Keleti: The Jewish Olympian’s Story of Survival and Triumph</a:t>
            </a:r>
            <a:r>
              <a:rPr lang="en-US" sz="1400" dirty="0"/>
              <a:t> accompanied by an exhibit of 6 individual panels that chronicles Agi's incredible life.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55913" y="7119096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Event held at: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95800" y="7127013"/>
            <a:ext cx="107830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[location]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[date]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[time]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73764" y="7045097"/>
            <a:ext cx="6708036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927"/>
            <a:ext cx="6858000" cy="2610759"/>
          </a:xfrm>
          <a:prstGeom prst="rect">
            <a:avLst/>
          </a:prstGeom>
        </p:spPr>
      </p:pic>
      <p:sp>
        <p:nvSpPr>
          <p:cNvPr id="3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28600" y="7127012"/>
            <a:ext cx="2438400" cy="1803611"/>
          </a:xfrm>
        </p:spPr>
        <p:txBody>
          <a:bodyPr/>
          <a:lstStyle/>
          <a:p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1398" y="2593821"/>
            <a:ext cx="1149472" cy="134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1"/>
          <p:cNvSpPr txBox="1"/>
          <p:nvPr/>
        </p:nvSpPr>
        <p:spPr>
          <a:xfrm>
            <a:off x="4975053" y="1667527"/>
            <a:ext cx="1462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3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8" algn="l" defTabSz="9143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6" algn="l" defTabSz="9143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03" algn="l" defTabSz="9143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71" algn="l" defTabSz="9143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9" algn="l" defTabSz="9143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07" algn="l" defTabSz="9143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75" algn="l" defTabSz="9143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43" algn="l" defTabSz="9143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hlinkClick r:id="rId13"/>
              </a:rPr>
              <a:t>https://hhrecny.org/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63511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1715</TotalTime>
  <Words>124</Words>
  <Application>Microsoft Office PowerPoint</Application>
  <PresentationFormat>Letter Paper (8.5x11 in)</PresentationFormat>
  <Paragraphs>16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Lana Pattinson</dc:creator>
  <cp:lastModifiedBy>Walter Recher</cp:lastModifiedBy>
  <cp:revision>60</cp:revision>
  <cp:lastPrinted>2018-03-28T16:59:58Z</cp:lastPrinted>
  <dcterms:created xsi:type="dcterms:W3CDTF">2016-09-20T17:48:39Z</dcterms:created>
  <dcterms:modified xsi:type="dcterms:W3CDTF">2025-05-07T13:15:50Z</dcterms:modified>
</cp:coreProperties>
</file>