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78" d="100"/>
          <a:sy n="78" d="100"/>
        </p:scale>
        <p:origin x="3090" y="29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3/31/2025</a:t>
            </a:fld>
            <a:endParaRPr lang="en-US" dirty="0"/>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dirty="0"/>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dirty="0"/>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F9AC81-CE37-4FA5-9D09-98CA3711665F}" type="datetimeFigureOut">
              <a:rPr lang="en-US" smtClean="0"/>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dirty="0"/>
          </a:p>
        </p:txBody>
      </p:sp>
      <p:sp>
        <p:nvSpPr>
          <p:cNvPr id="8" name="Picture Placeholder 7"/>
          <p:cNvSpPr>
            <a:spLocks noGrp="1"/>
          </p:cNvSpPr>
          <p:nvPr>
            <p:ph type="pic" sz="quarter" idx="13"/>
          </p:nvPr>
        </p:nvSpPr>
        <p:spPr>
          <a:xfrm>
            <a:off x="514350" y="6781800"/>
            <a:ext cx="2228850" cy="2179638"/>
          </a:xfrm>
        </p:spPr>
        <p:txBody>
          <a:bodyPr/>
          <a:lstStyle/>
          <a:p>
            <a:endParaRPr lang="en-US" dirty="0"/>
          </a:p>
        </p:txBody>
      </p:sp>
    </p:spTree>
    <p:extLst>
      <p:ext uri="{BB962C8B-B14F-4D97-AF65-F5344CB8AC3E}">
        <p14:creationId xmlns:p14="http://schemas.microsoft.com/office/powerpoint/2010/main" val="173640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150353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377723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F9AC81-CE37-4FA5-9D09-98CA3711665F}" type="datetimeFigureOut">
              <a:rPr lang="en-US" smtClean="0"/>
              <a:t>3/31/2025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255075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F9AC81-CE37-4FA5-9D09-98CA3711665F}" type="datetimeFigureOut">
              <a:rPr lang="en-US" smtClean="0"/>
              <a:t>3/31/2025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F9AC81-CE37-4FA5-9D09-98CA3711665F}" type="datetimeFigureOut">
              <a:rPr lang="en-US" smtClean="0"/>
              <a:t>3/31/2025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3/31/2025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3/31/2025</a:t>
            </a:fld>
            <a:endParaRPr lang="en-US" dirty="0"/>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dirty="0"/>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dirty="0"/>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dirty="0">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dirty="0">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00525" y="2829069"/>
            <a:ext cx="2347950" cy="707886"/>
          </a:xfrm>
          <a:prstGeom prst="rect">
            <a:avLst/>
          </a:prstGeom>
          <a:noFill/>
        </p:spPr>
        <p:txBody>
          <a:bodyPr wrap="none" rtlCol="0">
            <a:spAutoFit/>
          </a:bodyPr>
          <a:lstStyle/>
          <a:p>
            <a:r>
              <a:rPr lang="en-US" sz="2000" b="1" dirty="0"/>
              <a:t>Dr. Aliza Levy-Erber, </a:t>
            </a:r>
          </a:p>
          <a:p>
            <a:r>
              <a:rPr lang="en-US" sz="2000" b="1" dirty="0"/>
              <a:t>Holocaust Survivor</a:t>
            </a:r>
          </a:p>
        </p:txBody>
      </p:sp>
      <p:sp>
        <p:nvSpPr>
          <p:cNvPr id="8" name="TextBox 7"/>
          <p:cNvSpPr txBox="1"/>
          <p:nvPr/>
        </p:nvSpPr>
        <p:spPr>
          <a:xfrm>
            <a:off x="0" y="3715562"/>
            <a:ext cx="6582131" cy="2677656"/>
          </a:xfrm>
          <a:prstGeom prst="rect">
            <a:avLst/>
          </a:prstGeom>
          <a:noFill/>
        </p:spPr>
        <p:txBody>
          <a:bodyPr wrap="square" rtlCol="0">
            <a:spAutoFit/>
          </a:bodyPr>
          <a:lstStyle/>
          <a:p>
            <a:r>
              <a:rPr lang="en-US" sz="1200" dirty="0"/>
              <a:t>    Dr. Aliza Levy-Erber was born in the Netherlands in 1943 at the height of the</a:t>
            </a:r>
          </a:p>
          <a:p>
            <a:r>
              <a:rPr lang="en-US" sz="1200" dirty="0"/>
              <a:t>Nazi occupation and persecution. Her father was sent to the Westerbork </a:t>
            </a:r>
          </a:p>
          <a:p>
            <a:r>
              <a:rPr lang="en-US" sz="1200" dirty="0"/>
              <a:t>concentration camp in Holland where her mother received permission to visit </a:t>
            </a:r>
          </a:p>
          <a:p>
            <a:r>
              <a:rPr lang="en-US" sz="1200" dirty="0"/>
              <a:t>him and they married. Shortly thereafter she gave birth to Aliza and the family was deported and separated. The underground hid Aliza in a bunker where she remained for two years. </a:t>
            </a:r>
          </a:p>
          <a:p>
            <a:endParaRPr lang="en-US" sz="1200" dirty="0"/>
          </a:p>
          <a:p>
            <a:r>
              <a:rPr lang="en-US" sz="1200" dirty="0"/>
              <a:t>Dr. Levy-Erber speaks of the surviving family members’ struggle to reunite and survive after the war, of her struggle to overcome her nightmares and demons from growing up in isolation and starvation with a severely traumatized mother, and her need to the find strength and resilience to create a meaningful life. She is the recipient of the 2024 Forbes Torch of Freedom Award; the 2024 Julian Y. Bernstein Distinguished Service Award; the New York City College of Technology Distinguished Achievement Award.</a:t>
            </a:r>
          </a:p>
          <a:p>
            <a:endParaRPr lang="en-US" sz="1200" dirty="0"/>
          </a:p>
          <a:p>
            <a:endParaRPr lang="en-US" sz="1200" dirty="0"/>
          </a:p>
        </p:txBody>
      </p:sp>
      <p:pic>
        <p:nvPicPr>
          <p:cNvPr id="4" name="Picture 3"/>
          <p:cNvPicPr>
            <a:picLocks noChangeAspect="1"/>
          </p:cNvPicPr>
          <p:nvPr/>
        </p:nvPicPr>
        <p:blipFill>
          <a:blip r:embed="rId12">
            <a:extLst>
              <a:ext uri="{28A0092B-C50C-407E-A947-70E740481C1C}">
                <a14:useLocalDpi xmlns:a14="http://schemas.microsoft.com/office/drawing/2010/main" val="0"/>
              </a:ext>
            </a:extLst>
          </a:blip>
          <a:srcRect t="9796" b="27554"/>
          <a:stretch/>
        </p:blipFill>
        <p:spPr>
          <a:xfrm>
            <a:off x="5217169" y="2604618"/>
            <a:ext cx="1651876" cy="1552345"/>
          </a:xfrm>
          <a:prstGeom prst="rect">
            <a:avLst/>
          </a:prstGeom>
        </p:spPr>
      </p:pic>
      <p:sp>
        <p:nvSpPr>
          <p:cNvPr id="9" name="TextBox 8"/>
          <p:cNvSpPr txBox="1"/>
          <p:nvPr/>
        </p:nvSpPr>
        <p:spPr>
          <a:xfrm>
            <a:off x="2743200" y="7214685"/>
            <a:ext cx="3581400" cy="369332"/>
          </a:xfrm>
          <a:prstGeom prst="rect">
            <a:avLst/>
          </a:prstGeom>
          <a:noFill/>
        </p:spPr>
        <p:txBody>
          <a:bodyPr wrap="square" rtlCol="0">
            <a:spAutoFit/>
          </a:bodyPr>
          <a:lstStyle/>
          <a:p>
            <a:r>
              <a:rPr lang="en-US" b="1" dirty="0"/>
              <a:t>Event held at:</a:t>
            </a:r>
          </a:p>
        </p:txBody>
      </p:sp>
      <p:sp>
        <p:nvSpPr>
          <p:cNvPr id="10" name="TextBox 9"/>
          <p:cNvSpPr txBox="1"/>
          <p:nvPr/>
        </p:nvSpPr>
        <p:spPr>
          <a:xfrm>
            <a:off x="4369949" y="7208322"/>
            <a:ext cx="1078309" cy="1477328"/>
          </a:xfrm>
          <a:prstGeom prst="rect">
            <a:avLst/>
          </a:prstGeom>
          <a:noFill/>
        </p:spPr>
        <p:txBody>
          <a:bodyPr wrap="none" rtlCol="0">
            <a:spAutoFit/>
          </a:bodyPr>
          <a:lstStyle/>
          <a:p>
            <a:pPr algn="ctr"/>
            <a:r>
              <a:rPr lang="en-US" dirty="0"/>
              <a:t>[location]</a:t>
            </a:r>
          </a:p>
          <a:p>
            <a:pPr algn="ctr"/>
            <a:endParaRPr lang="en-US" dirty="0"/>
          </a:p>
          <a:p>
            <a:pPr algn="ctr"/>
            <a:r>
              <a:rPr lang="en-US" dirty="0"/>
              <a:t>[date]</a:t>
            </a:r>
          </a:p>
          <a:p>
            <a:pPr algn="ctr"/>
            <a:endParaRPr lang="en-US" dirty="0"/>
          </a:p>
          <a:p>
            <a:pPr algn="ctr"/>
            <a:r>
              <a:rPr lang="en-US" dirty="0"/>
              <a:t>[time]</a:t>
            </a:r>
          </a:p>
        </p:txBody>
      </p:sp>
      <p:cxnSp>
        <p:nvCxnSpPr>
          <p:cNvPr id="18" name="Straight Connector 17"/>
          <p:cNvCxnSpPr/>
          <p:nvPr/>
        </p:nvCxnSpPr>
        <p:spPr>
          <a:xfrm>
            <a:off x="100525" y="70866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36" name="Picture Placeholder 3"/>
          <p:cNvSpPr>
            <a:spLocks noGrp="1"/>
          </p:cNvSpPr>
          <p:nvPr>
            <p:ph type="pic" sz="quarter" idx="13"/>
          </p:nvPr>
        </p:nvSpPr>
        <p:spPr>
          <a:xfrm>
            <a:off x="228600" y="7239000"/>
            <a:ext cx="2286000" cy="1740725"/>
          </a:xfrm>
        </p:spPr>
        <p:txBody>
          <a:bodyPr/>
          <a:lstStyle/>
          <a:p>
            <a:endParaRPr lang="en-US" dirty="0"/>
          </a:p>
        </p:txBody>
      </p:sp>
      <p:sp>
        <p:nvSpPr>
          <p:cNvPr id="28" name="TextBox 1"/>
          <p:cNvSpPr txBox="1"/>
          <p:nvPr/>
        </p:nvSpPr>
        <p:spPr>
          <a:xfrm>
            <a:off x="4260211" y="1386282"/>
            <a:ext cx="1891352" cy="338554"/>
          </a:xfrm>
          <a:prstGeom prst="rect">
            <a:avLst/>
          </a:prstGeom>
          <a:noFill/>
        </p:spPr>
        <p:txBody>
          <a:bodyPr wrap="none" rtlCol="0">
            <a:spAutoFit/>
          </a:bodyPr>
          <a:ls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a:lstStyle>
          <a:p>
            <a:r>
              <a:rPr lang="en-US" sz="1600" dirty="0">
                <a:hlinkClick r:id="rId13"/>
              </a:rPr>
              <a:t>https://hhrecny.org/</a:t>
            </a:r>
            <a:endParaRPr lang="en-US" sz="1600" dirty="0"/>
          </a:p>
        </p:txBody>
      </p:sp>
    </p:spTree>
    <p:extLst>
      <p:ext uri="{BB962C8B-B14F-4D97-AF65-F5344CB8AC3E}">
        <p14:creationId xmlns:p14="http://schemas.microsoft.com/office/powerpoint/2010/main" val="663511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1670</TotalTime>
  <Words>191</Words>
  <Application>Microsoft Office PowerPoint</Application>
  <PresentationFormat>Letter Paper (8.5x11 in)</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Walter Recher</cp:lastModifiedBy>
  <cp:revision>57</cp:revision>
  <cp:lastPrinted>2018-03-28T15:39:28Z</cp:lastPrinted>
  <dcterms:created xsi:type="dcterms:W3CDTF">2016-09-20T17:48:39Z</dcterms:created>
  <dcterms:modified xsi:type="dcterms:W3CDTF">2025-03-31T18:43:42Z</dcterms:modified>
</cp:coreProperties>
</file>