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7" autoAdjust="0"/>
    <p:restoredTop sz="94660"/>
  </p:normalViewPr>
  <p:slideViewPr>
    <p:cSldViewPr>
      <p:cViewPr varScale="1">
        <p:scale>
          <a:sx n="78" d="100"/>
          <a:sy n="78" d="100"/>
        </p:scale>
        <p:origin x="3246"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2/3/2025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2/3/2025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Mindy </a:t>
            </a:r>
            <a:r>
              <a:rPr lang="en-US" sz="2000" b="1" dirty="0" err="1"/>
              <a:t>Nagorsky</a:t>
            </a:r>
            <a:r>
              <a:rPr lang="en-US" sz="2000" b="1" dirty="0"/>
              <a:t>-Israel,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73764" y="3290223"/>
            <a:ext cx="6582131" cy="3354765"/>
          </a:xfrm>
          <a:prstGeom prst="rect">
            <a:avLst/>
          </a:prstGeom>
          <a:noFill/>
        </p:spPr>
        <p:txBody>
          <a:bodyPr wrap="square" rtlCol="0">
            <a:spAutoFit/>
          </a:bodyPr>
          <a:lstStyle/>
          <a:p>
            <a:r>
              <a:rPr lang="en-US" sz="1600" dirty="0"/>
              <a:t>       Mindy Nagorsky-Israel is married to the son and grandson</a:t>
            </a:r>
          </a:p>
          <a:p>
            <a:r>
              <a:rPr lang="en-US" sz="1600" dirty="0"/>
              <a:t>of Holocaust survivors.  She tells the story of Ilse </a:t>
            </a:r>
            <a:r>
              <a:rPr lang="en-US" sz="1600" dirty="0" err="1"/>
              <a:t>Sundheimer</a:t>
            </a:r>
            <a:r>
              <a:rPr lang="en-US" sz="1600" dirty="0"/>
              <a:t> </a:t>
            </a:r>
          </a:p>
          <a:p>
            <a:r>
              <a:rPr lang="en-US" sz="1600" dirty="0"/>
              <a:t>Seelig, her husband’s grandmother, and her family, using </a:t>
            </a:r>
          </a:p>
          <a:p>
            <a:r>
              <a:rPr lang="en-US" sz="1600" dirty="0"/>
              <a:t>pictures, historical documents and artifacts that have been found.  </a:t>
            </a:r>
          </a:p>
          <a:p>
            <a:endParaRPr lang="en-US" sz="1600" dirty="0"/>
          </a:p>
          <a:p>
            <a:r>
              <a:rPr lang="en-US" sz="1600" dirty="0"/>
              <a:t>Ilse grew up in Munich, Germany, a member of multiple prominent Jewish families that had lived in various parts of Bavaria for hundreds of years.  Ilse escaped Nazi Germany in late 1938, but she lost her entire immediate family and most of her extended family in the Holocaust.  She tells the story of 102 year old Ilse </a:t>
            </a:r>
            <a:r>
              <a:rPr lang="en-US" sz="1600" dirty="0" err="1"/>
              <a:t>Sundheimer</a:t>
            </a:r>
            <a:r>
              <a:rPr lang="en-US" sz="1600" dirty="0"/>
              <a:t> Seelig, her husband’s grandmother, and her family, using pictures, historical documents and artifacts.</a:t>
            </a:r>
          </a:p>
          <a:p>
            <a:br>
              <a:rPr lang="en-US" dirty="0"/>
            </a:br>
            <a:endParaRPr lang="en-US" dirty="0"/>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45959" y="68580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429628" y="2570445"/>
            <a:ext cx="1443870" cy="151115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67136" y="165848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
        <p:nvSpPr>
          <p:cNvPr id="29" name="Picture Placeholder 3"/>
          <p:cNvSpPr>
            <a:spLocks noGrp="1"/>
          </p:cNvSpPr>
          <p:nvPr>
            <p:ph type="pic" sz="quarter" idx="13"/>
          </p:nvPr>
        </p:nvSpPr>
        <p:spPr>
          <a:xfrm>
            <a:off x="228600" y="7104382"/>
            <a:ext cx="2514600" cy="1857056"/>
          </a:xfrm>
        </p:spPr>
        <p:txBody>
          <a:bodyPr/>
          <a:lstStyle/>
          <a:p>
            <a:endParaRPr lang="en-US"/>
          </a:p>
        </p:txBody>
      </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150</Words>
  <Application>Microsoft Office PowerPoint</Application>
  <PresentationFormat>Letter Paper (8.5x11 in)</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60</cp:revision>
  <cp:lastPrinted>2018-03-28T16:59:58Z</cp:lastPrinted>
  <dcterms:created xsi:type="dcterms:W3CDTF">2016-09-20T17:48:39Z</dcterms:created>
  <dcterms:modified xsi:type="dcterms:W3CDTF">2025-02-03T20:40:41Z</dcterms:modified>
</cp:coreProperties>
</file>