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3"/>
  </p:notesMasterIdLst>
  <p:sldIdLst>
    <p:sldId id="257" r:id="rId2"/>
  </p:sldIdLst>
  <p:sldSz cx="6858000" cy="9144000" type="letter"/>
  <p:notesSz cx="7010400" cy="9296400"/>
  <p:defaultTextStyle>
    <a:defPPr>
      <a:defRPr lang="en-US"/>
    </a:defPPr>
    <a:lvl1pPr marL="0" algn="l" defTabSz="914336" rtl="0" eaLnBrk="1" latinLnBrk="0" hangingPunct="1">
      <a:defRPr sz="1800" kern="1200">
        <a:solidFill>
          <a:schemeClr val="tx1"/>
        </a:solidFill>
        <a:latin typeface="+mn-lt"/>
        <a:ea typeface="+mn-ea"/>
        <a:cs typeface="+mn-cs"/>
      </a:defRPr>
    </a:lvl1pPr>
    <a:lvl2pPr marL="457168" algn="l" defTabSz="914336" rtl="0" eaLnBrk="1" latinLnBrk="0" hangingPunct="1">
      <a:defRPr sz="1800" kern="1200">
        <a:solidFill>
          <a:schemeClr val="tx1"/>
        </a:solidFill>
        <a:latin typeface="+mn-lt"/>
        <a:ea typeface="+mn-ea"/>
        <a:cs typeface="+mn-cs"/>
      </a:defRPr>
    </a:lvl2pPr>
    <a:lvl3pPr marL="914336" algn="l" defTabSz="914336" rtl="0" eaLnBrk="1" latinLnBrk="0" hangingPunct="1">
      <a:defRPr sz="1800" kern="1200">
        <a:solidFill>
          <a:schemeClr val="tx1"/>
        </a:solidFill>
        <a:latin typeface="+mn-lt"/>
        <a:ea typeface="+mn-ea"/>
        <a:cs typeface="+mn-cs"/>
      </a:defRPr>
    </a:lvl3pPr>
    <a:lvl4pPr marL="1371503" algn="l" defTabSz="914336" rtl="0" eaLnBrk="1" latinLnBrk="0" hangingPunct="1">
      <a:defRPr sz="1800" kern="1200">
        <a:solidFill>
          <a:schemeClr val="tx1"/>
        </a:solidFill>
        <a:latin typeface="+mn-lt"/>
        <a:ea typeface="+mn-ea"/>
        <a:cs typeface="+mn-cs"/>
      </a:defRPr>
    </a:lvl4pPr>
    <a:lvl5pPr marL="1828671" algn="l" defTabSz="914336" rtl="0" eaLnBrk="1" latinLnBrk="0" hangingPunct="1">
      <a:defRPr sz="1800" kern="1200">
        <a:solidFill>
          <a:schemeClr val="tx1"/>
        </a:solidFill>
        <a:latin typeface="+mn-lt"/>
        <a:ea typeface="+mn-ea"/>
        <a:cs typeface="+mn-cs"/>
      </a:defRPr>
    </a:lvl5pPr>
    <a:lvl6pPr marL="2285839" algn="l" defTabSz="914336" rtl="0" eaLnBrk="1" latinLnBrk="0" hangingPunct="1">
      <a:defRPr sz="1800" kern="1200">
        <a:solidFill>
          <a:schemeClr val="tx1"/>
        </a:solidFill>
        <a:latin typeface="+mn-lt"/>
        <a:ea typeface="+mn-ea"/>
        <a:cs typeface="+mn-cs"/>
      </a:defRPr>
    </a:lvl6pPr>
    <a:lvl7pPr marL="2743007" algn="l" defTabSz="914336" rtl="0" eaLnBrk="1" latinLnBrk="0" hangingPunct="1">
      <a:defRPr sz="1800" kern="1200">
        <a:solidFill>
          <a:schemeClr val="tx1"/>
        </a:solidFill>
        <a:latin typeface="+mn-lt"/>
        <a:ea typeface="+mn-ea"/>
        <a:cs typeface="+mn-cs"/>
      </a:defRPr>
    </a:lvl7pPr>
    <a:lvl8pPr marL="3200175" algn="l" defTabSz="914336" rtl="0" eaLnBrk="1" latinLnBrk="0" hangingPunct="1">
      <a:defRPr sz="1800" kern="1200">
        <a:solidFill>
          <a:schemeClr val="tx1"/>
        </a:solidFill>
        <a:latin typeface="+mn-lt"/>
        <a:ea typeface="+mn-ea"/>
        <a:cs typeface="+mn-cs"/>
      </a:defRPr>
    </a:lvl8pPr>
    <a:lvl9pPr marL="3657343" algn="l" defTabSz="914336"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CC0000"/>
    <a:srgbClr val="FF6600"/>
    <a:srgbClr val="F2D6BE"/>
    <a:srgbClr val="EAEA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327" autoAdjust="0"/>
    <p:restoredTop sz="94660"/>
  </p:normalViewPr>
  <p:slideViewPr>
    <p:cSldViewPr>
      <p:cViewPr varScale="1">
        <p:scale>
          <a:sx n="78" d="100"/>
          <a:sy n="78" d="100"/>
        </p:scale>
        <p:origin x="3090" y="294"/>
      </p:cViewPr>
      <p:guideLst>
        <p:guide orient="horz" pos="2880"/>
        <p:guide pos="2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938" y="0"/>
            <a:ext cx="3037840" cy="465138"/>
          </a:xfrm>
          <a:prstGeom prst="rect">
            <a:avLst/>
          </a:prstGeom>
        </p:spPr>
        <p:txBody>
          <a:bodyPr vert="horz" lIns="91440" tIns="45720" rIns="91440" bIns="45720" rtlCol="0"/>
          <a:lstStyle>
            <a:lvl1pPr algn="r">
              <a:defRPr sz="1200"/>
            </a:lvl1pPr>
          </a:lstStyle>
          <a:p>
            <a:fld id="{4339ACE8-435E-44BD-9479-BEE19CB67463}" type="datetimeFigureOut">
              <a:rPr lang="en-US" smtClean="0"/>
              <a:t>1/30/2025</a:t>
            </a:fld>
            <a:endParaRPr lang="en-US"/>
          </a:p>
        </p:txBody>
      </p:sp>
      <p:sp>
        <p:nvSpPr>
          <p:cNvPr id="4" name="Slide Image Placeholder 3"/>
          <p:cNvSpPr>
            <a:spLocks noGrp="1" noRot="1" noChangeAspect="1"/>
          </p:cNvSpPr>
          <p:nvPr>
            <p:ph type="sldImg" idx="2"/>
          </p:nvPr>
        </p:nvSpPr>
        <p:spPr>
          <a:xfrm>
            <a:off x="2197100" y="696913"/>
            <a:ext cx="2616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040" y="4416426"/>
            <a:ext cx="5608320" cy="4183063"/>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7840"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675"/>
            <a:ext cx="3037840" cy="465138"/>
          </a:xfrm>
          <a:prstGeom prst="rect">
            <a:avLst/>
          </a:prstGeom>
        </p:spPr>
        <p:txBody>
          <a:bodyPr vert="horz" lIns="91440" tIns="45720" rIns="91440" bIns="45720" rtlCol="0" anchor="b"/>
          <a:lstStyle>
            <a:lvl1pPr algn="r">
              <a:defRPr sz="1200"/>
            </a:lvl1pPr>
          </a:lstStyle>
          <a:p>
            <a:fld id="{3188596B-714A-44B3-BECB-5DD3AAE97CFA}" type="slidenum">
              <a:rPr lang="en-US" smtClean="0"/>
              <a:t>‹#›</a:t>
            </a:fld>
            <a:endParaRPr lang="en-US"/>
          </a:p>
        </p:txBody>
      </p:sp>
    </p:spTree>
    <p:extLst>
      <p:ext uri="{BB962C8B-B14F-4D97-AF65-F5344CB8AC3E}">
        <p14:creationId xmlns:p14="http://schemas.microsoft.com/office/powerpoint/2010/main" val="39004633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88596B-714A-44B3-BECB-5DD3AAE97CFA}" type="slidenum">
              <a:rPr lang="en-US" smtClean="0"/>
              <a:t>1</a:t>
            </a:fld>
            <a:endParaRPr lang="en-US"/>
          </a:p>
        </p:txBody>
      </p:sp>
    </p:spTree>
    <p:extLst>
      <p:ext uri="{BB962C8B-B14F-4D97-AF65-F5344CB8AC3E}">
        <p14:creationId xmlns:p14="http://schemas.microsoft.com/office/powerpoint/2010/main" val="32848832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2840569"/>
            <a:ext cx="5829300" cy="1960033"/>
          </a:xfrm>
        </p:spPr>
        <p:txBody>
          <a:bodyPr/>
          <a:lstStyle/>
          <a:p>
            <a:r>
              <a:rPr lang="en-US"/>
              <a:t>Click to edit Master title style</a:t>
            </a:r>
          </a:p>
        </p:txBody>
      </p:sp>
      <p:sp>
        <p:nvSpPr>
          <p:cNvPr id="3" name="Subtitle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168" indent="0" algn="ctr">
              <a:buNone/>
              <a:defRPr>
                <a:solidFill>
                  <a:schemeClr val="tx1">
                    <a:tint val="75000"/>
                  </a:schemeClr>
                </a:solidFill>
              </a:defRPr>
            </a:lvl2pPr>
            <a:lvl3pPr marL="914336" indent="0" algn="ctr">
              <a:buNone/>
              <a:defRPr>
                <a:solidFill>
                  <a:schemeClr val="tx1">
                    <a:tint val="75000"/>
                  </a:schemeClr>
                </a:solidFill>
              </a:defRPr>
            </a:lvl3pPr>
            <a:lvl4pPr marL="1371503" indent="0" algn="ctr">
              <a:buNone/>
              <a:defRPr>
                <a:solidFill>
                  <a:schemeClr val="tx1">
                    <a:tint val="75000"/>
                  </a:schemeClr>
                </a:solidFill>
              </a:defRPr>
            </a:lvl4pPr>
            <a:lvl5pPr marL="1828671" indent="0" algn="ctr">
              <a:buNone/>
              <a:defRPr>
                <a:solidFill>
                  <a:schemeClr val="tx1">
                    <a:tint val="75000"/>
                  </a:schemeClr>
                </a:solidFill>
              </a:defRPr>
            </a:lvl5pPr>
            <a:lvl6pPr marL="2285839" indent="0" algn="ctr">
              <a:buNone/>
              <a:defRPr>
                <a:solidFill>
                  <a:schemeClr val="tx1">
                    <a:tint val="75000"/>
                  </a:schemeClr>
                </a:solidFill>
              </a:defRPr>
            </a:lvl6pPr>
            <a:lvl7pPr marL="2743007" indent="0" algn="ctr">
              <a:buNone/>
              <a:defRPr>
                <a:solidFill>
                  <a:schemeClr val="tx1">
                    <a:tint val="75000"/>
                  </a:schemeClr>
                </a:solidFill>
              </a:defRPr>
            </a:lvl7pPr>
            <a:lvl8pPr marL="3200175" indent="0" algn="ctr">
              <a:buNone/>
              <a:defRPr>
                <a:solidFill>
                  <a:schemeClr val="tx1">
                    <a:tint val="75000"/>
                  </a:schemeClr>
                </a:solidFill>
              </a:defRPr>
            </a:lvl8pPr>
            <a:lvl9pPr marL="3657343"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FF9AC81-CE37-4FA5-9D09-98CA3711665F}" type="datetimeFigureOut">
              <a:rPr lang="en-US" smtClean="0"/>
              <a:t>1/30/2025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5414EE-7E51-40CA-8679-A7864A620F21}" type="slidenum">
              <a:rPr lang="en-US" smtClean="0"/>
              <a:t>‹#›</a:t>
            </a:fld>
            <a:endParaRPr lang="en-US"/>
          </a:p>
        </p:txBody>
      </p:sp>
      <p:sp>
        <p:nvSpPr>
          <p:cNvPr id="8" name="Picture Placeholder 7"/>
          <p:cNvSpPr>
            <a:spLocks noGrp="1"/>
          </p:cNvSpPr>
          <p:nvPr>
            <p:ph type="pic" sz="quarter" idx="13"/>
          </p:nvPr>
        </p:nvSpPr>
        <p:spPr>
          <a:xfrm>
            <a:off x="514350" y="6781800"/>
            <a:ext cx="2228850" cy="2179638"/>
          </a:xfrm>
        </p:spPr>
        <p:txBody>
          <a:bodyPr/>
          <a:lstStyle/>
          <a:p>
            <a:endParaRPr lang="en-US"/>
          </a:p>
        </p:txBody>
      </p:sp>
    </p:spTree>
    <p:extLst>
      <p:ext uri="{BB962C8B-B14F-4D97-AF65-F5344CB8AC3E}">
        <p14:creationId xmlns:p14="http://schemas.microsoft.com/office/powerpoint/2010/main" val="17364059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FF9AC81-CE37-4FA5-9D09-98CA3711665F}" type="datetimeFigureOut">
              <a:rPr lang="en-US" smtClean="0"/>
              <a:t>1/30/2025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5414EE-7E51-40CA-8679-A7864A620F21}" type="slidenum">
              <a:rPr lang="en-US" smtClean="0"/>
              <a:t>‹#›</a:t>
            </a:fld>
            <a:endParaRPr lang="en-US"/>
          </a:p>
        </p:txBody>
      </p:sp>
    </p:spTree>
    <p:extLst>
      <p:ext uri="{BB962C8B-B14F-4D97-AF65-F5344CB8AC3E}">
        <p14:creationId xmlns:p14="http://schemas.microsoft.com/office/powerpoint/2010/main" val="36874950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729038" y="488951"/>
            <a:ext cx="1157288" cy="104013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57176" y="488951"/>
            <a:ext cx="3357563" cy="104013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FF9AC81-CE37-4FA5-9D09-98CA3711665F}" type="datetimeFigureOut">
              <a:rPr lang="en-US" smtClean="0"/>
              <a:t>1/30/2025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5414EE-7E51-40CA-8679-A7864A620F21}" type="slidenum">
              <a:rPr lang="en-US" smtClean="0"/>
              <a:t>‹#›</a:t>
            </a:fld>
            <a:endParaRPr lang="en-US"/>
          </a:p>
        </p:txBody>
      </p:sp>
    </p:spTree>
    <p:extLst>
      <p:ext uri="{BB962C8B-B14F-4D97-AF65-F5344CB8AC3E}">
        <p14:creationId xmlns:p14="http://schemas.microsoft.com/office/powerpoint/2010/main" val="6574269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FF9AC81-CE37-4FA5-9D09-98CA3711665F}" type="datetimeFigureOut">
              <a:rPr lang="en-US" smtClean="0"/>
              <a:t>1/30/2025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5414EE-7E51-40CA-8679-A7864A620F21}" type="slidenum">
              <a:rPr lang="en-US" smtClean="0"/>
              <a:t>‹#›</a:t>
            </a:fld>
            <a:endParaRPr lang="en-US"/>
          </a:p>
        </p:txBody>
      </p:sp>
    </p:spTree>
    <p:extLst>
      <p:ext uri="{BB962C8B-B14F-4D97-AF65-F5344CB8AC3E}">
        <p14:creationId xmlns:p14="http://schemas.microsoft.com/office/powerpoint/2010/main" val="15035311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5875867"/>
            <a:ext cx="5829300" cy="181610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541735" y="3875619"/>
            <a:ext cx="5829300" cy="2000249"/>
          </a:xfrm>
        </p:spPr>
        <p:txBody>
          <a:bodyPr anchor="b"/>
          <a:lstStyle>
            <a:lvl1pPr marL="0" indent="0">
              <a:buNone/>
              <a:defRPr sz="2000">
                <a:solidFill>
                  <a:schemeClr val="tx1">
                    <a:tint val="75000"/>
                  </a:schemeClr>
                </a:solidFill>
              </a:defRPr>
            </a:lvl1pPr>
            <a:lvl2pPr marL="457168" indent="0">
              <a:buNone/>
              <a:defRPr sz="1800">
                <a:solidFill>
                  <a:schemeClr val="tx1">
                    <a:tint val="75000"/>
                  </a:schemeClr>
                </a:solidFill>
              </a:defRPr>
            </a:lvl2pPr>
            <a:lvl3pPr marL="914336" indent="0">
              <a:buNone/>
              <a:defRPr sz="1600">
                <a:solidFill>
                  <a:schemeClr val="tx1">
                    <a:tint val="75000"/>
                  </a:schemeClr>
                </a:solidFill>
              </a:defRPr>
            </a:lvl3pPr>
            <a:lvl4pPr marL="1371503" indent="0">
              <a:buNone/>
              <a:defRPr sz="1400">
                <a:solidFill>
                  <a:schemeClr val="tx1">
                    <a:tint val="75000"/>
                  </a:schemeClr>
                </a:solidFill>
              </a:defRPr>
            </a:lvl4pPr>
            <a:lvl5pPr marL="1828671" indent="0">
              <a:buNone/>
              <a:defRPr sz="1400">
                <a:solidFill>
                  <a:schemeClr val="tx1">
                    <a:tint val="75000"/>
                  </a:schemeClr>
                </a:solidFill>
              </a:defRPr>
            </a:lvl5pPr>
            <a:lvl6pPr marL="2285839" indent="0">
              <a:buNone/>
              <a:defRPr sz="1400">
                <a:solidFill>
                  <a:schemeClr val="tx1">
                    <a:tint val="75000"/>
                  </a:schemeClr>
                </a:solidFill>
              </a:defRPr>
            </a:lvl6pPr>
            <a:lvl7pPr marL="2743007" indent="0">
              <a:buNone/>
              <a:defRPr sz="1400">
                <a:solidFill>
                  <a:schemeClr val="tx1">
                    <a:tint val="75000"/>
                  </a:schemeClr>
                </a:solidFill>
              </a:defRPr>
            </a:lvl7pPr>
            <a:lvl8pPr marL="3200175" indent="0">
              <a:buNone/>
              <a:defRPr sz="1400">
                <a:solidFill>
                  <a:schemeClr val="tx1">
                    <a:tint val="75000"/>
                  </a:schemeClr>
                </a:solidFill>
              </a:defRPr>
            </a:lvl8pPr>
            <a:lvl9pPr marL="3657343"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FF9AC81-CE37-4FA5-9D09-98CA3711665F}" type="datetimeFigureOut">
              <a:rPr lang="en-US" smtClean="0"/>
              <a:t>1/30/2025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5414EE-7E51-40CA-8679-A7864A620F21}" type="slidenum">
              <a:rPr lang="en-US" smtClean="0"/>
              <a:t>‹#›</a:t>
            </a:fld>
            <a:endParaRPr lang="en-US"/>
          </a:p>
        </p:txBody>
      </p:sp>
    </p:spTree>
    <p:extLst>
      <p:ext uri="{BB962C8B-B14F-4D97-AF65-F5344CB8AC3E}">
        <p14:creationId xmlns:p14="http://schemas.microsoft.com/office/powerpoint/2010/main" val="37772306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57176"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628900"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FF9AC81-CE37-4FA5-9D09-98CA3711665F}" type="datetimeFigureOut">
              <a:rPr lang="en-US" smtClean="0"/>
              <a:t>1/30/2025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5414EE-7E51-40CA-8679-A7864A620F21}" type="slidenum">
              <a:rPr lang="en-US" smtClean="0"/>
              <a:t>‹#›</a:t>
            </a:fld>
            <a:endParaRPr lang="en-US"/>
          </a:p>
        </p:txBody>
      </p:sp>
    </p:spTree>
    <p:extLst>
      <p:ext uri="{BB962C8B-B14F-4D97-AF65-F5344CB8AC3E}">
        <p14:creationId xmlns:p14="http://schemas.microsoft.com/office/powerpoint/2010/main" val="25507589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6184"/>
            <a:ext cx="6172200" cy="1524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42901" y="2046817"/>
            <a:ext cx="3030141" cy="853016"/>
          </a:xfrm>
        </p:spPr>
        <p:txBody>
          <a:bodyPr anchor="b"/>
          <a:lstStyle>
            <a:lvl1pPr marL="0" indent="0">
              <a:buNone/>
              <a:defRPr sz="2400" b="1"/>
            </a:lvl1pPr>
            <a:lvl2pPr marL="457168" indent="0">
              <a:buNone/>
              <a:defRPr sz="2000" b="1"/>
            </a:lvl2pPr>
            <a:lvl3pPr marL="914336" indent="0">
              <a:buNone/>
              <a:defRPr sz="1800" b="1"/>
            </a:lvl3pPr>
            <a:lvl4pPr marL="1371503" indent="0">
              <a:buNone/>
              <a:defRPr sz="1600" b="1"/>
            </a:lvl4pPr>
            <a:lvl5pPr marL="1828671" indent="0">
              <a:buNone/>
              <a:defRPr sz="1600" b="1"/>
            </a:lvl5pPr>
            <a:lvl6pPr marL="2285839" indent="0">
              <a:buNone/>
              <a:defRPr sz="1600" b="1"/>
            </a:lvl6pPr>
            <a:lvl7pPr marL="2743007" indent="0">
              <a:buNone/>
              <a:defRPr sz="1600" b="1"/>
            </a:lvl7pPr>
            <a:lvl8pPr marL="3200175" indent="0">
              <a:buNone/>
              <a:defRPr sz="1600" b="1"/>
            </a:lvl8pPr>
            <a:lvl9pPr marL="3657343" indent="0">
              <a:buNone/>
              <a:defRPr sz="1600" b="1"/>
            </a:lvl9pPr>
          </a:lstStyle>
          <a:p>
            <a:pPr lvl="0"/>
            <a:r>
              <a:rPr lang="en-US"/>
              <a:t>Click to edit Master text styles</a:t>
            </a:r>
          </a:p>
        </p:txBody>
      </p:sp>
      <p:sp>
        <p:nvSpPr>
          <p:cNvPr id="4" name="Content Placeholder 3"/>
          <p:cNvSpPr>
            <a:spLocks noGrp="1"/>
          </p:cNvSpPr>
          <p:nvPr>
            <p:ph sz="half" idx="2"/>
          </p:nvPr>
        </p:nvSpPr>
        <p:spPr>
          <a:xfrm>
            <a:off x="342901"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83770" y="2046817"/>
            <a:ext cx="3031331" cy="853016"/>
          </a:xfrm>
        </p:spPr>
        <p:txBody>
          <a:bodyPr anchor="b"/>
          <a:lstStyle>
            <a:lvl1pPr marL="0" indent="0">
              <a:buNone/>
              <a:defRPr sz="2400" b="1"/>
            </a:lvl1pPr>
            <a:lvl2pPr marL="457168" indent="0">
              <a:buNone/>
              <a:defRPr sz="2000" b="1"/>
            </a:lvl2pPr>
            <a:lvl3pPr marL="914336" indent="0">
              <a:buNone/>
              <a:defRPr sz="1800" b="1"/>
            </a:lvl3pPr>
            <a:lvl4pPr marL="1371503" indent="0">
              <a:buNone/>
              <a:defRPr sz="1600" b="1"/>
            </a:lvl4pPr>
            <a:lvl5pPr marL="1828671" indent="0">
              <a:buNone/>
              <a:defRPr sz="1600" b="1"/>
            </a:lvl5pPr>
            <a:lvl6pPr marL="2285839" indent="0">
              <a:buNone/>
              <a:defRPr sz="1600" b="1"/>
            </a:lvl6pPr>
            <a:lvl7pPr marL="2743007" indent="0">
              <a:buNone/>
              <a:defRPr sz="1600" b="1"/>
            </a:lvl7pPr>
            <a:lvl8pPr marL="3200175" indent="0">
              <a:buNone/>
              <a:defRPr sz="1600" b="1"/>
            </a:lvl8pPr>
            <a:lvl9pPr marL="365734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483770"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FF9AC81-CE37-4FA5-9D09-98CA3711665F}" type="datetimeFigureOut">
              <a:rPr lang="en-US" smtClean="0"/>
              <a:t>1/30/2025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95414EE-7E51-40CA-8679-A7864A620F21}" type="slidenum">
              <a:rPr lang="en-US" smtClean="0"/>
              <a:t>‹#›</a:t>
            </a:fld>
            <a:endParaRPr lang="en-US"/>
          </a:p>
        </p:txBody>
      </p:sp>
    </p:spTree>
    <p:extLst>
      <p:ext uri="{BB962C8B-B14F-4D97-AF65-F5344CB8AC3E}">
        <p14:creationId xmlns:p14="http://schemas.microsoft.com/office/powerpoint/2010/main" val="17032936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FF9AC81-CE37-4FA5-9D09-98CA3711665F}" type="datetimeFigureOut">
              <a:rPr lang="en-US" smtClean="0"/>
              <a:t>1/30/2025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95414EE-7E51-40CA-8679-A7864A620F21}" type="slidenum">
              <a:rPr lang="en-US" smtClean="0"/>
              <a:t>‹#›</a:t>
            </a:fld>
            <a:endParaRPr lang="en-US"/>
          </a:p>
        </p:txBody>
      </p:sp>
    </p:spTree>
    <p:extLst>
      <p:ext uri="{BB962C8B-B14F-4D97-AF65-F5344CB8AC3E}">
        <p14:creationId xmlns:p14="http://schemas.microsoft.com/office/powerpoint/2010/main" val="8469510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F9AC81-CE37-4FA5-9D09-98CA3711665F}" type="datetimeFigureOut">
              <a:rPr lang="en-US" smtClean="0"/>
              <a:t>1/30/2025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95414EE-7E51-40CA-8679-A7864A620F21}" type="slidenum">
              <a:rPr lang="en-US" smtClean="0"/>
              <a:t>‹#›</a:t>
            </a:fld>
            <a:endParaRPr lang="en-US"/>
          </a:p>
        </p:txBody>
      </p:sp>
    </p:spTree>
    <p:extLst>
      <p:ext uri="{BB962C8B-B14F-4D97-AF65-F5344CB8AC3E}">
        <p14:creationId xmlns:p14="http://schemas.microsoft.com/office/powerpoint/2010/main" val="13559992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1" y="364067"/>
            <a:ext cx="2256235" cy="154940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2681287" y="364068"/>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42901" y="1913468"/>
            <a:ext cx="2256235" cy="6254751"/>
          </a:xfrm>
        </p:spPr>
        <p:txBody>
          <a:bodyPr/>
          <a:lstStyle>
            <a:lvl1pPr marL="0" indent="0">
              <a:buNone/>
              <a:defRPr sz="1400"/>
            </a:lvl1pPr>
            <a:lvl2pPr marL="457168" indent="0">
              <a:buNone/>
              <a:defRPr sz="1200"/>
            </a:lvl2pPr>
            <a:lvl3pPr marL="914336" indent="0">
              <a:buNone/>
              <a:defRPr sz="1000"/>
            </a:lvl3pPr>
            <a:lvl4pPr marL="1371503" indent="0">
              <a:buNone/>
              <a:defRPr sz="900"/>
            </a:lvl4pPr>
            <a:lvl5pPr marL="1828671" indent="0">
              <a:buNone/>
              <a:defRPr sz="900"/>
            </a:lvl5pPr>
            <a:lvl6pPr marL="2285839" indent="0">
              <a:buNone/>
              <a:defRPr sz="900"/>
            </a:lvl6pPr>
            <a:lvl7pPr marL="2743007" indent="0">
              <a:buNone/>
              <a:defRPr sz="900"/>
            </a:lvl7pPr>
            <a:lvl8pPr marL="3200175" indent="0">
              <a:buNone/>
              <a:defRPr sz="900"/>
            </a:lvl8pPr>
            <a:lvl9pPr marL="3657343"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FF9AC81-CE37-4FA5-9D09-98CA3711665F}" type="datetimeFigureOut">
              <a:rPr lang="en-US" smtClean="0"/>
              <a:t>1/30/2025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5414EE-7E51-40CA-8679-A7864A620F21}" type="slidenum">
              <a:rPr lang="en-US" smtClean="0"/>
              <a:t>‹#›</a:t>
            </a:fld>
            <a:endParaRPr lang="en-US"/>
          </a:p>
        </p:txBody>
      </p:sp>
    </p:spTree>
    <p:extLst>
      <p:ext uri="{BB962C8B-B14F-4D97-AF65-F5344CB8AC3E}">
        <p14:creationId xmlns:p14="http://schemas.microsoft.com/office/powerpoint/2010/main" val="24294377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6400801"/>
            <a:ext cx="4114800" cy="755651"/>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344216" y="817033"/>
            <a:ext cx="4114800" cy="5486400"/>
          </a:xfrm>
        </p:spPr>
        <p:txBody>
          <a:bodyPr/>
          <a:lstStyle>
            <a:lvl1pPr marL="0" indent="0">
              <a:buNone/>
              <a:defRPr sz="3200"/>
            </a:lvl1pPr>
            <a:lvl2pPr marL="457168" indent="0">
              <a:buNone/>
              <a:defRPr sz="2800"/>
            </a:lvl2pPr>
            <a:lvl3pPr marL="914336" indent="0">
              <a:buNone/>
              <a:defRPr sz="2400"/>
            </a:lvl3pPr>
            <a:lvl4pPr marL="1371503" indent="0">
              <a:buNone/>
              <a:defRPr sz="2000"/>
            </a:lvl4pPr>
            <a:lvl5pPr marL="1828671" indent="0">
              <a:buNone/>
              <a:defRPr sz="2000"/>
            </a:lvl5pPr>
            <a:lvl6pPr marL="2285839" indent="0">
              <a:buNone/>
              <a:defRPr sz="2000"/>
            </a:lvl6pPr>
            <a:lvl7pPr marL="2743007" indent="0">
              <a:buNone/>
              <a:defRPr sz="2000"/>
            </a:lvl7pPr>
            <a:lvl8pPr marL="3200175" indent="0">
              <a:buNone/>
              <a:defRPr sz="2000"/>
            </a:lvl8pPr>
            <a:lvl9pPr marL="3657343" indent="0">
              <a:buNone/>
              <a:defRPr sz="2000"/>
            </a:lvl9pPr>
          </a:lstStyle>
          <a:p>
            <a:endParaRPr lang="en-US"/>
          </a:p>
        </p:txBody>
      </p:sp>
      <p:sp>
        <p:nvSpPr>
          <p:cNvPr id="4" name="Text Placeholder 3"/>
          <p:cNvSpPr>
            <a:spLocks noGrp="1"/>
          </p:cNvSpPr>
          <p:nvPr>
            <p:ph type="body" sz="half" idx="2"/>
          </p:nvPr>
        </p:nvSpPr>
        <p:spPr>
          <a:xfrm>
            <a:off x="1344216" y="7156452"/>
            <a:ext cx="4114800" cy="1073149"/>
          </a:xfrm>
        </p:spPr>
        <p:txBody>
          <a:bodyPr/>
          <a:lstStyle>
            <a:lvl1pPr marL="0" indent="0">
              <a:buNone/>
              <a:defRPr sz="1400"/>
            </a:lvl1pPr>
            <a:lvl2pPr marL="457168" indent="0">
              <a:buNone/>
              <a:defRPr sz="1200"/>
            </a:lvl2pPr>
            <a:lvl3pPr marL="914336" indent="0">
              <a:buNone/>
              <a:defRPr sz="1000"/>
            </a:lvl3pPr>
            <a:lvl4pPr marL="1371503" indent="0">
              <a:buNone/>
              <a:defRPr sz="900"/>
            </a:lvl4pPr>
            <a:lvl5pPr marL="1828671" indent="0">
              <a:buNone/>
              <a:defRPr sz="900"/>
            </a:lvl5pPr>
            <a:lvl6pPr marL="2285839" indent="0">
              <a:buNone/>
              <a:defRPr sz="900"/>
            </a:lvl6pPr>
            <a:lvl7pPr marL="2743007" indent="0">
              <a:buNone/>
              <a:defRPr sz="900"/>
            </a:lvl7pPr>
            <a:lvl8pPr marL="3200175" indent="0">
              <a:buNone/>
              <a:defRPr sz="900"/>
            </a:lvl8pPr>
            <a:lvl9pPr marL="3657343"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FF9AC81-CE37-4FA5-9D09-98CA3711665F}" type="datetimeFigureOut">
              <a:rPr lang="en-US" smtClean="0"/>
              <a:t>1/30/2025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5414EE-7E51-40CA-8679-A7864A620F21}" type="slidenum">
              <a:rPr lang="en-US" smtClean="0"/>
              <a:t>‹#›</a:t>
            </a:fld>
            <a:endParaRPr lang="en-US"/>
          </a:p>
        </p:txBody>
      </p:sp>
    </p:spTree>
    <p:extLst>
      <p:ext uri="{BB962C8B-B14F-4D97-AF65-F5344CB8AC3E}">
        <p14:creationId xmlns:p14="http://schemas.microsoft.com/office/powerpoint/2010/main" val="6814338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366184"/>
            <a:ext cx="6172200" cy="1524000"/>
          </a:xfrm>
          <a:prstGeom prst="rect">
            <a:avLst/>
          </a:prstGeom>
        </p:spPr>
        <p:txBody>
          <a:bodyPr vert="horz" lIns="91433" tIns="45717" rIns="91433" bIns="45717" rtlCol="0" anchor="ctr">
            <a:normAutofit/>
          </a:bodyPr>
          <a:lstStyle/>
          <a:p>
            <a:r>
              <a:rPr lang="en-US"/>
              <a:t>Click to edit Master title style</a:t>
            </a:r>
          </a:p>
        </p:txBody>
      </p:sp>
      <p:sp>
        <p:nvSpPr>
          <p:cNvPr id="3" name="Text Placeholder 2"/>
          <p:cNvSpPr>
            <a:spLocks noGrp="1"/>
          </p:cNvSpPr>
          <p:nvPr>
            <p:ph type="body" idx="1"/>
          </p:nvPr>
        </p:nvSpPr>
        <p:spPr>
          <a:xfrm>
            <a:off x="342900" y="2133602"/>
            <a:ext cx="6172200" cy="6034617"/>
          </a:xfrm>
          <a:prstGeom prst="rect">
            <a:avLst/>
          </a:prstGeom>
        </p:spPr>
        <p:txBody>
          <a:bodyPr vert="horz" lIns="91433" tIns="45717" rIns="91433" bIns="45717"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42900" y="8475135"/>
            <a:ext cx="1600200" cy="486833"/>
          </a:xfrm>
          <a:prstGeom prst="rect">
            <a:avLst/>
          </a:prstGeom>
        </p:spPr>
        <p:txBody>
          <a:bodyPr vert="horz" lIns="91433" tIns="45717" rIns="91433" bIns="45717" rtlCol="0" anchor="ctr"/>
          <a:lstStyle>
            <a:lvl1pPr algn="l">
              <a:defRPr sz="1200">
                <a:solidFill>
                  <a:schemeClr val="tx1">
                    <a:tint val="75000"/>
                  </a:schemeClr>
                </a:solidFill>
              </a:defRPr>
            </a:lvl1pPr>
          </a:lstStyle>
          <a:p>
            <a:fld id="{FFF9AC81-CE37-4FA5-9D09-98CA3711665F}" type="datetimeFigureOut">
              <a:rPr lang="en-US" smtClean="0"/>
              <a:t>1/30/2025</a:t>
            </a:fld>
            <a:endParaRPr lang="en-US"/>
          </a:p>
        </p:txBody>
      </p:sp>
      <p:sp>
        <p:nvSpPr>
          <p:cNvPr id="5" name="Footer Placeholder 4"/>
          <p:cNvSpPr>
            <a:spLocks noGrp="1"/>
          </p:cNvSpPr>
          <p:nvPr>
            <p:ph type="ftr" sz="quarter" idx="3"/>
          </p:nvPr>
        </p:nvSpPr>
        <p:spPr>
          <a:xfrm>
            <a:off x="2343150" y="8475135"/>
            <a:ext cx="2171700" cy="486833"/>
          </a:xfrm>
          <a:prstGeom prst="rect">
            <a:avLst/>
          </a:prstGeom>
        </p:spPr>
        <p:txBody>
          <a:bodyPr vert="horz" lIns="91433" tIns="45717" rIns="91433" bIns="45717"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914900" y="8475135"/>
            <a:ext cx="1600200" cy="486833"/>
          </a:xfrm>
          <a:prstGeom prst="rect">
            <a:avLst/>
          </a:prstGeom>
        </p:spPr>
        <p:txBody>
          <a:bodyPr vert="horz" lIns="91433" tIns="45717" rIns="91433" bIns="45717" rtlCol="0" anchor="ctr"/>
          <a:lstStyle>
            <a:lvl1pPr algn="r">
              <a:defRPr sz="1200">
                <a:solidFill>
                  <a:schemeClr val="tx1">
                    <a:tint val="75000"/>
                  </a:schemeClr>
                </a:solidFill>
              </a:defRPr>
            </a:lvl1pPr>
          </a:lstStyle>
          <a:p>
            <a:fld id="{895414EE-7E51-40CA-8679-A7864A620F21}" type="slidenum">
              <a:rPr lang="en-US" smtClean="0"/>
              <a:t>‹#›</a:t>
            </a:fld>
            <a:endParaRPr lang="en-US"/>
          </a:p>
        </p:txBody>
      </p:sp>
    </p:spTree>
    <p:extLst>
      <p:ext uri="{BB962C8B-B14F-4D97-AF65-F5344CB8AC3E}">
        <p14:creationId xmlns:p14="http://schemas.microsoft.com/office/powerpoint/2010/main" val="4711088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336" rtl="0" eaLnBrk="1" latinLnBrk="0" hangingPunct="1">
        <a:spcBef>
          <a:spcPct val="0"/>
        </a:spcBef>
        <a:buNone/>
        <a:defRPr sz="4400" kern="1200">
          <a:solidFill>
            <a:schemeClr val="tx1"/>
          </a:solidFill>
          <a:latin typeface="+mj-lt"/>
          <a:ea typeface="+mj-ea"/>
          <a:cs typeface="+mj-cs"/>
        </a:defRPr>
      </a:lvl1pPr>
    </p:titleStyle>
    <p:bodyStyle>
      <a:lvl1pPr marL="342876" indent="-342876" algn="l" defTabSz="914336"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898" indent="-285730" algn="l" defTabSz="914336"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920" indent="-228584" algn="l" defTabSz="914336"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087" indent="-228584" algn="l" defTabSz="91433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255" indent="-228584" algn="l" defTabSz="91433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423" indent="-228584" algn="l" defTabSz="91433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591" indent="-228584" algn="l" defTabSz="91433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759" indent="-228584" algn="l" defTabSz="91433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926" indent="-228584" algn="l" defTabSz="91433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336" rtl="0" eaLnBrk="1" latinLnBrk="0" hangingPunct="1">
        <a:defRPr sz="1800" kern="1200">
          <a:solidFill>
            <a:schemeClr val="tx1"/>
          </a:solidFill>
          <a:latin typeface="+mn-lt"/>
          <a:ea typeface="+mn-ea"/>
          <a:cs typeface="+mn-cs"/>
        </a:defRPr>
      </a:lvl1pPr>
      <a:lvl2pPr marL="457168" algn="l" defTabSz="914336" rtl="0" eaLnBrk="1" latinLnBrk="0" hangingPunct="1">
        <a:defRPr sz="1800" kern="1200">
          <a:solidFill>
            <a:schemeClr val="tx1"/>
          </a:solidFill>
          <a:latin typeface="+mn-lt"/>
          <a:ea typeface="+mn-ea"/>
          <a:cs typeface="+mn-cs"/>
        </a:defRPr>
      </a:lvl2pPr>
      <a:lvl3pPr marL="914336" algn="l" defTabSz="914336" rtl="0" eaLnBrk="1" latinLnBrk="0" hangingPunct="1">
        <a:defRPr sz="1800" kern="1200">
          <a:solidFill>
            <a:schemeClr val="tx1"/>
          </a:solidFill>
          <a:latin typeface="+mn-lt"/>
          <a:ea typeface="+mn-ea"/>
          <a:cs typeface="+mn-cs"/>
        </a:defRPr>
      </a:lvl3pPr>
      <a:lvl4pPr marL="1371503" algn="l" defTabSz="914336" rtl="0" eaLnBrk="1" latinLnBrk="0" hangingPunct="1">
        <a:defRPr sz="1800" kern="1200">
          <a:solidFill>
            <a:schemeClr val="tx1"/>
          </a:solidFill>
          <a:latin typeface="+mn-lt"/>
          <a:ea typeface="+mn-ea"/>
          <a:cs typeface="+mn-cs"/>
        </a:defRPr>
      </a:lvl4pPr>
      <a:lvl5pPr marL="1828671" algn="l" defTabSz="914336" rtl="0" eaLnBrk="1" latinLnBrk="0" hangingPunct="1">
        <a:defRPr sz="1800" kern="1200">
          <a:solidFill>
            <a:schemeClr val="tx1"/>
          </a:solidFill>
          <a:latin typeface="+mn-lt"/>
          <a:ea typeface="+mn-ea"/>
          <a:cs typeface="+mn-cs"/>
        </a:defRPr>
      </a:lvl5pPr>
      <a:lvl6pPr marL="2285839" algn="l" defTabSz="914336" rtl="0" eaLnBrk="1" latinLnBrk="0" hangingPunct="1">
        <a:defRPr sz="1800" kern="1200">
          <a:solidFill>
            <a:schemeClr val="tx1"/>
          </a:solidFill>
          <a:latin typeface="+mn-lt"/>
          <a:ea typeface="+mn-ea"/>
          <a:cs typeface="+mn-cs"/>
        </a:defRPr>
      </a:lvl6pPr>
      <a:lvl7pPr marL="2743007" algn="l" defTabSz="914336" rtl="0" eaLnBrk="1" latinLnBrk="0" hangingPunct="1">
        <a:defRPr sz="1800" kern="1200">
          <a:solidFill>
            <a:schemeClr val="tx1"/>
          </a:solidFill>
          <a:latin typeface="+mn-lt"/>
          <a:ea typeface="+mn-ea"/>
          <a:cs typeface="+mn-cs"/>
        </a:defRPr>
      </a:lvl7pPr>
      <a:lvl8pPr marL="3200175" algn="l" defTabSz="914336" rtl="0" eaLnBrk="1" latinLnBrk="0" hangingPunct="1">
        <a:defRPr sz="1800" kern="1200">
          <a:solidFill>
            <a:schemeClr val="tx1"/>
          </a:solidFill>
          <a:latin typeface="+mn-lt"/>
          <a:ea typeface="+mn-ea"/>
          <a:cs typeface="+mn-cs"/>
        </a:defRPr>
      </a:lvl8pPr>
      <a:lvl9pPr marL="3657343" algn="l" defTabSz="91433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www.hhrecny.org/index.php?src=events&amp;srctype=detail&amp;category=Community%20Event&amp;refno=176" TargetMode="External"/><Relationship Id="rId13" Type="http://schemas.openxmlformats.org/officeDocument/2006/relationships/hyperlink" Target="https://hhrecny.org/" TargetMode="External"/><Relationship Id="rId3" Type="http://schemas.openxmlformats.org/officeDocument/2006/relationships/image" Target="../media/image1.gif"/><Relationship Id="rId7" Type="http://schemas.openxmlformats.org/officeDocument/2006/relationships/image" Target="../media/image3.gif"/><Relationship Id="rId12"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www.hhrecny.org/index.php?src=events&amp;srctype=detail&amp;category=lecture&amp;refno=198" TargetMode="External"/><Relationship Id="rId11" Type="http://schemas.openxmlformats.org/officeDocument/2006/relationships/image" Target="../media/image4.png"/><Relationship Id="rId5" Type="http://schemas.openxmlformats.org/officeDocument/2006/relationships/image" Target="../media/image2.gif"/><Relationship Id="rId10" Type="http://schemas.openxmlformats.org/officeDocument/2006/relationships/hyperlink" Target="http://www.hhrecny.org/index.php?src=events&amp;srctype=detail&amp;category=Community%20Event&amp;refno=195" TargetMode="External"/><Relationship Id="rId4" Type="http://schemas.openxmlformats.org/officeDocument/2006/relationships/hyperlink" Target="http://myemail.constantcontact.com/Four-Upcoming-events-and-Introducing-our-new-Membership-Program.html?soid=1112323251565&amp;aid=fA431a8m6ik" TargetMode="External"/><Relationship Id="rId9" Type="http://schemas.openxmlformats.org/officeDocument/2006/relationships/hyperlink" Target="http://www.hhrecny.org/index.php?src=events&amp;submenu=speakers&amp;srctype=detail&amp;category=Community%20Event&amp;refno=17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rs6.net/t?e=fA431a8m6ik&amp;c=0&amp;r=0&amp;_ts=147439297695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65438" y="1990726"/>
            <a:ext cx="9525" cy="952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4">
            <a:hlinkClick r:id="rId4"/>
          </p:cNvPr>
          <p:cNvSpPr>
            <a:spLocks noChangeArrowheads="1"/>
          </p:cNvSpPr>
          <p:nvPr/>
        </p:nvSpPr>
        <p:spPr bwMode="auto">
          <a:xfrm>
            <a:off x="6151563" y="1800947"/>
            <a:ext cx="285750" cy="3795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3" tIns="45717" rIns="91433" bIns="45717" numCol="1" anchor="ctr" anchorCtr="0" compatLnSpc="1">
            <a:prstTxWarp prst="textNoShape">
              <a:avLst/>
            </a:prstTxWarp>
            <a:spAutoFit/>
          </a:bodyPr>
          <a:lstStyle/>
          <a:p>
            <a:endParaRPr lang="en-US"/>
          </a:p>
        </p:txBody>
      </p:sp>
      <p:sp>
        <p:nvSpPr>
          <p:cNvPr id="7" name="Rectangle 5"/>
          <p:cNvSpPr>
            <a:spLocks noChangeArrowheads="1"/>
          </p:cNvSpPr>
          <p:nvPr/>
        </p:nvSpPr>
        <p:spPr bwMode="auto">
          <a:xfrm>
            <a:off x="6073775" y="1713726"/>
            <a:ext cx="11281"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11108" bIns="0" numCol="1" anchor="ctr" anchorCtr="0" compatLnSpc="1">
            <a:prstTxWarp prst="textNoShape">
              <a:avLst/>
            </a:prstTxWarp>
            <a:spAutoFit/>
          </a:bodyPr>
          <a:lstStyle/>
          <a:p>
            <a:pPr fontAlgn="base">
              <a:spcBef>
                <a:spcPct val="0"/>
              </a:spcBef>
              <a:spcAft>
                <a:spcPct val="0"/>
              </a:spcAft>
            </a:pPr>
            <a:endParaRPr lang="en-US" altLang="en-US">
              <a:solidFill>
                <a:srgbClr val="000000"/>
              </a:solidFill>
              <a:latin typeface="Arial" pitchFamily="34" charset="0"/>
              <a:cs typeface="Arial" pitchFamily="34" charset="0"/>
            </a:endParaRPr>
          </a:p>
          <a:p>
            <a:pPr eaLnBrk="0" fontAlgn="base" hangingPunct="0">
              <a:spcBef>
                <a:spcPct val="0"/>
              </a:spcBef>
              <a:spcAft>
                <a:spcPct val="0"/>
              </a:spcAft>
            </a:pPr>
            <a:endParaRPr lang="en-US" altLang="en-US">
              <a:latin typeface="Arial" pitchFamily="34" charset="0"/>
              <a:cs typeface="Arial" pitchFamily="34" charset="0"/>
            </a:endParaRPr>
          </a:p>
        </p:txBody>
      </p:sp>
      <p:pic>
        <p:nvPicPr>
          <p:cNvPr id="1032" name="Picture 8"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Medicine">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65438" y="1990726"/>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1037" name="Picture 13"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a14="http://schemas.microsoft.com/office/drawing/2010/main">
                <a:solidFill>
                  <a:srgbClr val="FFFFFF"/>
                </a:solidFill>
              </a14:hiddenFill>
            </a:ext>
          </a:extLst>
        </p:spPr>
      </p:pic>
      <p:pic>
        <p:nvPicPr>
          <p:cNvPr id="1039" name="Picture 15" descr="Watchers">
            <a:hlinkClick r:id="rId8"/>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65438" y="1990726"/>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1041" name="Picture 17"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a14="http://schemas.microsoft.com/office/drawing/2010/main">
                <a:solidFill>
                  <a:srgbClr val="FFFFFF"/>
                </a:solidFill>
              </a14:hiddenFill>
            </a:ext>
          </a:extLst>
        </p:spPr>
      </p:pic>
      <p:pic>
        <p:nvPicPr>
          <p:cNvPr id="1043" name="Picture 19" descr="StillHere">
            <a:hlinkClick r:id="rId9"/>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65438" y="1990726"/>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Judy">
            <a:hlinkClick r:id="rId10"/>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65438" y="1990726"/>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1047" name="Picture 23"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a14="http://schemas.microsoft.com/office/drawing/2010/main">
                <a:solidFill>
                  <a:srgbClr val="FFFFFF"/>
                </a:solidFill>
              </a14:hiddenFill>
            </a:ext>
          </a:extLst>
        </p:spPr>
      </p:pic>
      <p:pic>
        <p:nvPicPr>
          <p:cNvPr id="1052" name="Picture 28"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9525" cy="47625"/>
          </a:xfrm>
          <a:prstGeom prst="rect">
            <a:avLst/>
          </a:prstGeom>
          <a:noFill/>
          <a:extLst>
            <a:ext uri="{909E8E84-426E-40DD-AFC4-6F175D3DCCD1}">
              <a14:hiddenFill xmlns:a14="http://schemas.microsoft.com/office/drawing/2010/main">
                <a:solidFill>
                  <a:srgbClr val="FFFFFF"/>
                </a:solidFill>
              </a14:hiddenFill>
            </a:ext>
          </a:extLst>
        </p:spPr>
      </p:pic>
      <p:pic>
        <p:nvPicPr>
          <p:cNvPr id="1053" name="Picture 29"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a14="http://schemas.microsoft.com/office/drawing/2010/main">
                <a:solidFill>
                  <a:srgbClr val="FFFFFF"/>
                </a:solidFill>
              </a14:hiddenFill>
            </a:ext>
          </a:extLst>
        </p:spPr>
      </p:pic>
      <p:pic>
        <p:nvPicPr>
          <p:cNvPr id="1054" name="Picture 30"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9525" cy="47625"/>
          </a:xfrm>
          <a:prstGeom prst="rect">
            <a:avLst/>
          </a:prstGeom>
          <a:noFill/>
          <a:extLst>
            <a:ext uri="{909E8E84-426E-40DD-AFC4-6F175D3DCCD1}">
              <a14:hiddenFill xmlns:a14="http://schemas.microsoft.com/office/drawing/2010/main">
                <a:solidFill>
                  <a:srgbClr val="FFFFFF"/>
                </a:solidFill>
              </a14:hiddenFill>
            </a:ext>
          </a:extLst>
        </p:spPr>
      </p:pic>
      <p:pic>
        <p:nvPicPr>
          <p:cNvPr id="1055" name="Picture 31"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75785" y="2615385"/>
            <a:ext cx="3284874" cy="707886"/>
          </a:xfrm>
          <a:prstGeom prst="rect">
            <a:avLst/>
          </a:prstGeom>
          <a:noFill/>
        </p:spPr>
        <p:txBody>
          <a:bodyPr wrap="none" rtlCol="0">
            <a:spAutoFit/>
          </a:bodyPr>
          <a:lstStyle/>
          <a:p>
            <a:r>
              <a:rPr lang="en-US" sz="2000" b="1" dirty="0"/>
              <a:t>William Zimmerman, </a:t>
            </a:r>
          </a:p>
          <a:p>
            <a:r>
              <a:rPr lang="en-US" sz="2000" b="1" dirty="0" err="1"/>
              <a:t>Generations</a:t>
            </a:r>
            <a:r>
              <a:rPr lang="en-US" sz="2000" b="1" i="1" dirty="0" err="1"/>
              <a:t>Forward</a:t>
            </a:r>
            <a:r>
              <a:rPr lang="en-US" sz="2000" b="1" i="1" dirty="0"/>
              <a:t> </a:t>
            </a:r>
            <a:r>
              <a:rPr lang="en-US" sz="2000" b="1" dirty="0"/>
              <a:t>Speaker</a:t>
            </a:r>
          </a:p>
        </p:txBody>
      </p:sp>
      <p:sp>
        <p:nvSpPr>
          <p:cNvPr id="8" name="TextBox 7"/>
          <p:cNvSpPr txBox="1"/>
          <p:nvPr/>
        </p:nvSpPr>
        <p:spPr>
          <a:xfrm>
            <a:off x="69593" y="3236147"/>
            <a:ext cx="6582131" cy="4062651"/>
          </a:xfrm>
          <a:prstGeom prst="rect">
            <a:avLst/>
          </a:prstGeom>
          <a:noFill/>
        </p:spPr>
        <p:txBody>
          <a:bodyPr wrap="square" rtlCol="0">
            <a:spAutoFit/>
          </a:bodyPr>
          <a:lstStyle/>
          <a:p>
            <a:r>
              <a:rPr lang="en-US" dirty="0"/>
              <a:t>        </a:t>
            </a:r>
            <a:r>
              <a:rPr lang="en-US" sz="1600" dirty="0"/>
              <a:t>William is the son of Holocaust survivors Frieda and Morris </a:t>
            </a:r>
          </a:p>
          <a:p>
            <a:r>
              <a:rPr lang="en-US" sz="1600" dirty="0"/>
              <a:t>Zimmerman, Polish Jews from small towns who survived work </a:t>
            </a:r>
          </a:p>
          <a:p>
            <a:r>
              <a:rPr lang="en-US" sz="1600" dirty="0"/>
              <a:t>camps, ghettos and concentration camps during the Holocaust.</a:t>
            </a:r>
          </a:p>
          <a:p>
            <a:endParaRPr lang="en-US" sz="1600" dirty="0"/>
          </a:p>
          <a:p>
            <a:r>
              <a:rPr lang="en-US" sz="1600" dirty="0"/>
              <a:t>William tells the story of their perilous journey that culminated in 1950 with their arrival in America. He also describes his pilgrimage to Poland with his parents and other family members in 2005. A second trip, sponsored by the HHREC in 2022, included a visit to the Buchenwald concentration camp 77 years after his father’s liberation from the camp. William has been an educator for over 50 years. Following 36 years in the K-12 domain, he has continued his career at Pace University where he supervises Education majors in their fieldwork placements and at SUNY Purchase where he teaches undergraduate math courses. He also works as a Gallery Educator at the Museum of Jewish Heritage in Manhattan where he conducts student-oriented tours of the exhibits “The Holocaust: What Hate Can Do” and "Courage to Act: Rescue in Denmark."</a:t>
            </a:r>
          </a:p>
        </p:txBody>
      </p:sp>
      <p:sp>
        <p:nvSpPr>
          <p:cNvPr id="9" name="TextBox 8"/>
          <p:cNvSpPr txBox="1"/>
          <p:nvPr/>
        </p:nvSpPr>
        <p:spPr>
          <a:xfrm>
            <a:off x="2735898" y="7522127"/>
            <a:ext cx="3581400" cy="369332"/>
          </a:xfrm>
          <a:prstGeom prst="rect">
            <a:avLst/>
          </a:prstGeom>
          <a:noFill/>
        </p:spPr>
        <p:txBody>
          <a:bodyPr wrap="square" rtlCol="0">
            <a:spAutoFit/>
          </a:bodyPr>
          <a:lstStyle/>
          <a:p>
            <a:r>
              <a:rPr lang="en-US" b="1" dirty="0"/>
              <a:t>Event held at:</a:t>
            </a:r>
          </a:p>
        </p:txBody>
      </p:sp>
      <p:sp>
        <p:nvSpPr>
          <p:cNvPr id="10" name="TextBox 9"/>
          <p:cNvSpPr txBox="1"/>
          <p:nvPr/>
        </p:nvSpPr>
        <p:spPr>
          <a:xfrm>
            <a:off x="4263459" y="7510697"/>
            <a:ext cx="1078309" cy="1477328"/>
          </a:xfrm>
          <a:prstGeom prst="rect">
            <a:avLst/>
          </a:prstGeom>
          <a:noFill/>
        </p:spPr>
        <p:txBody>
          <a:bodyPr wrap="none" rtlCol="0">
            <a:spAutoFit/>
          </a:bodyPr>
          <a:lstStyle/>
          <a:p>
            <a:pPr algn="ctr"/>
            <a:r>
              <a:rPr lang="en-US" dirty="0"/>
              <a:t>[location]</a:t>
            </a:r>
          </a:p>
          <a:p>
            <a:pPr algn="ctr"/>
            <a:endParaRPr lang="en-US" dirty="0"/>
          </a:p>
          <a:p>
            <a:pPr algn="ctr"/>
            <a:r>
              <a:rPr lang="en-US" dirty="0"/>
              <a:t>[date]</a:t>
            </a:r>
          </a:p>
          <a:p>
            <a:pPr algn="ctr"/>
            <a:endParaRPr lang="en-US" dirty="0"/>
          </a:p>
          <a:p>
            <a:pPr algn="ctr"/>
            <a:r>
              <a:rPr lang="en-US" dirty="0"/>
              <a:t>[time]</a:t>
            </a:r>
          </a:p>
        </p:txBody>
      </p:sp>
      <p:cxnSp>
        <p:nvCxnSpPr>
          <p:cNvPr id="18" name="Straight Connector 17"/>
          <p:cNvCxnSpPr/>
          <p:nvPr/>
        </p:nvCxnSpPr>
        <p:spPr>
          <a:xfrm>
            <a:off x="74982" y="7260541"/>
            <a:ext cx="6708036" cy="0"/>
          </a:xfrm>
          <a:prstGeom prst="line">
            <a:avLst/>
          </a:prstGeom>
        </p:spPr>
        <p:style>
          <a:lnRef idx="2">
            <a:schemeClr val="accent6"/>
          </a:lnRef>
          <a:fillRef idx="0">
            <a:schemeClr val="accent6"/>
          </a:fillRef>
          <a:effectRef idx="1">
            <a:schemeClr val="accent6"/>
          </a:effectRef>
          <a:fontRef idx="minor">
            <a:schemeClr val="tx1"/>
          </a:fontRef>
        </p:style>
      </p:cxnSp>
      <p:pic>
        <p:nvPicPr>
          <p:cNvPr id="17" name="Picture 16"/>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0" y="-12927"/>
            <a:ext cx="6858000" cy="2610759"/>
          </a:xfrm>
          <a:prstGeom prst="rect">
            <a:avLst/>
          </a:prstGeom>
        </p:spPr>
      </p:pic>
      <p:pic>
        <p:nvPicPr>
          <p:cNvPr id="2" name="Picture 2"/>
          <p:cNvPicPr>
            <a:picLocks noChangeAspect="1" noChangeArrowheads="1"/>
          </p:cNvPicPr>
          <p:nvPr/>
        </p:nvPicPr>
        <p:blipFill>
          <a:blip r:embed="rId12">
            <a:extLst>
              <a:ext uri="{28A0092B-C50C-407E-A947-70E740481C1C}">
                <a14:useLocalDpi xmlns:a14="http://schemas.microsoft.com/office/drawing/2010/main" val="0"/>
              </a:ext>
            </a:extLst>
          </a:blip>
          <a:srcRect/>
          <a:stretch/>
        </p:blipFill>
        <p:spPr bwMode="auto">
          <a:xfrm>
            <a:off x="5669335" y="2786917"/>
            <a:ext cx="1105372" cy="1169852"/>
          </a:xfrm>
          <a:prstGeom prst="rect">
            <a:avLst/>
          </a:prstGeom>
          <a:noFill/>
          <a:extLst>
            <a:ext uri="{909E8E84-426E-40DD-AFC4-6F175D3DCCD1}">
              <a14:hiddenFill xmlns:a14="http://schemas.microsoft.com/office/drawing/2010/main">
                <a:solidFill>
                  <a:srgbClr val="FFFFFF"/>
                </a:solidFill>
              </a14:hiddenFill>
            </a:ext>
          </a:extLst>
        </p:spPr>
      </p:pic>
      <p:sp>
        <p:nvSpPr>
          <p:cNvPr id="28" name="TextBox 1"/>
          <p:cNvSpPr txBox="1"/>
          <p:nvPr/>
        </p:nvSpPr>
        <p:spPr>
          <a:xfrm>
            <a:off x="4966147" y="1655579"/>
            <a:ext cx="1462260" cy="276999"/>
          </a:xfrm>
          <a:prstGeom prst="rect">
            <a:avLst/>
          </a:prstGeom>
          <a:noFill/>
        </p:spPr>
        <p:txBody>
          <a:bodyPr wrap="none" rtlCol="0">
            <a:spAutoFit/>
          </a:bodyPr>
          <a:lstStyle>
            <a:defPPr>
              <a:defRPr lang="en-US"/>
            </a:defPPr>
            <a:lvl1pPr marL="0" algn="l" defTabSz="914336" rtl="0" eaLnBrk="1" latinLnBrk="0" hangingPunct="1">
              <a:defRPr sz="1800" kern="1200">
                <a:solidFill>
                  <a:schemeClr val="tx1"/>
                </a:solidFill>
                <a:latin typeface="+mn-lt"/>
                <a:ea typeface="+mn-ea"/>
                <a:cs typeface="+mn-cs"/>
              </a:defRPr>
            </a:lvl1pPr>
            <a:lvl2pPr marL="457168" algn="l" defTabSz="914336" rtl="0" eaLnBrk="1" latinLnBrk="0" hangingPunct="1">
              <a:defRPr sz="1800" kern="1200">
                <a:solidFill>
                  <a:schemeClr val="tx1"/>
                </a:solidFill>
                <a:latin typeface="+mn-lt"/>
                <a:ea typeface="+mn-ea"/>
                <a:cs typeface="+mn-cs"/>
              </a:defRPr>
            </a:lvl2pPr>
            <a:lvl3pPr marL="914336" algn="l" defTabSz="914336" rtl="0" eaLnBrk="1" latinLnBrk="0" hangingPunct="1">
              <a:defRPr sz="1800" kern="1200">
                <a:solidFill>
                  <a:schemeClr val="tx1"/>
                </a:solidFill>
                <a:latin typeface="+mn-lt"/>
                <a:ea typeface="+mn-ea"/>
                <a:cs typeface="+mn-cs"/>
              </a:defRPr>
            </a:lvl3pPr>
            <a:lvl4pPr marL="1371503" algn="l" defTabSz="914336" rtl="0" eaLnBrk="1" latinLnBrk="0" hangingPunct="1">
              <a:defRPr sz="1800" kern="1200">
                <a:solidFill>
                  <a:schemeClr val="tx1"/>
                </a:solidFill>
                <a:latin typeface="+mn-lt"/>
                <a:ea typeface="+mn-ea"/>
                <a:cs typeface="+mn-cs"/>
              </a:defRPr>
            </a:lvl4pPr>
            <a:lvl5pPr marL="1828671" algn="l" defTabSz="914336" rtl="0" eaLnBrk="1" latinLnBrk="0" hangingPunct="1">
              <a:defRPr sz="1800" kern="1200">
                <a:solidFill>
                  <a:schemeClr val="tx1"/>
                </a:solidFill>
                <a:latin typeface="+mn-lt"/>
                <a:ea typeface="+mn-ea"/>
                <a:cs typeface="+mn-cs"/>
              </a:defRPr>
            </a:lvl5pPr>
            <a:lvl6pPr marL="2285839" algn="l" defTabSz="914336" rtl="0" eaLnBrk="1" latinLnBrk="0" hangingPunct="1">
              <a:defRPr sz="1800" kern="1200">
                <a:solidFill>
                  <a:schemeClr val="tx1"/>
                </a:solidFill>
                <a:latin typeface="+mn-lt"/>
                <a:ea typeface="+mn-ea"/>
                <a:cs typeface="+mn-cs"/>
              </a:defRPr>
            </a:lvl6pPr>
            <a:lvl7pPr marL="2743007" algn="l" defTabSz="914336" rtl="0" eaLnBrk="1" latinLnBrk="0" hangingPunct="1">
              <a:defRPr sz="1800" kern="1200">
                <a:solidFill>
                  <a:schemeClr val="tx1"/>
                </a:solidFill>
                <a:latin typeface="+mn-lt"/>
                <a:ea typeface="+mn-ea"/>
                <a:cs typeface="+mn-cs"/>
              </a:defRPr>
            </a:lvl7pPr>
            <a:lvl8pPr marL="3200175" algn="l" defTabSz="914336" rtl="0" eaLnBrk="1" latinLnBrk="0" hangingPunct="1">
              <a:defRPr sz="1800" kern="1200">
                <a:solidFill>
                  <a:schemeClr val="tx1"/>
                </a:solidFill>
                <a:latin typeface="+mn-lt"/>
                <a:ea typeface="+mn-ea"/>
                <a:cs typeface="+mn-cs"/>
              </a:defRPr>
            </a:lvl8pPr>
            <a:lvl9pPr marL="3657343" algn="l" defTabSz="914336" rtl="0" eaLnBrk="1" latinLnBrk="0" hangingPunct="1">
              <a:defRPr sz="1800" kern="1200">
                <a:solidFill>
                  <a:schemeClr val="tx1"/>
                </a:solidFill>
                <a:latin typeface="+mn-lt"/>
                <a:ea typeface="+mn-ea"/>
                <a:cs typeface="+mn-cs"/>
              </a:defRPr>
            </a:lvl9pPr>
          </a:lstStyle>
          <a:p>
            <a:r>
              <a:rPr lang="en-US" sz="1200" dirty="0">
                <a:hlinkClick r:id="rId13"/>
              </a:rPr>
              <a:t>https://hhrecny.org/</a:t>
            </a:r>
            <a:endParaRPr lang="en-US" sz="1200" dirty="0"/>
          </a:p>
        </p:txBody>
      </p:sp>
    </p:spTree>
    <p:extLst>
      <p:ext uri="{BB962C8B-B14F-4D97-AF65-F5344CB8AC3E}">
        <p14:creationId xmlns:p14="http://schemas.microsoft.com/office/powerpoint/2010/main" val="123003130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1955</TotalTime>
  <Words>208</Words>
  <Application>Microsoft Office PowerPoint</Application>
  <PresentationFormat>Letter Paper (8.5x11 in)</PresentationFormat>
  <Paragraphs>15</Paragraphs>
  <Slides>1</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vt:i4>
      </vt:variant>
    </vt:vector>
  </HeadingPairs>
  <TitlesOfParts>
    <vt:vector size="4" baseType="lpstr">
      <vt:lpstr>Arial</vt:lpstr>
      <vt:lpstr>Calibri</vt:lpstr>
      <vt:lpstr>Office Theme</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Lana Pattinson</dc:creator>
  <cp:lastModifiedBy>Walter Recher</cp:lastModifiedBy>
  <cp:revision>70</cp:revision>
  <cp:lastPrinted>2018-03-28T16:59:58Z</cp:lastPrinted>
  <dcterms:created xsi:type="dcterms:W3CDTF">2016-09-20T17:48:39Z</dcterms:created>
  <dcterms:modified xsi:type="dcterms:W3CDTF">2025-01-30T20:03:11Z</dcterms:modified>
</cp:coreProperties>
</file>