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
  </p:notesMasterIdLst>
  <p:sldIdLst>
    <p:sldId id="258" r:id="rId2"/>
  </p:sldIdLst>
  <p:sldSz cx="6858000" cy="9144000" type="letter"/>
  <p:notesSz cx="7010400" cy="9296400"/>
  <p:defaultTextStyle>
    <a:defPPr>
      <a:defRPr lang="en-US"/>
    </a:defPPr>
    <a:lvl1pPr marL="0" algn="l" defTabSz="914336" rtl="0" eaLnBrk="1" latinLnBrk="0" hangingPunct="1">
      <a:defRPr sz="1800" kern="1200">
        <a:solidFill>
          <a:schemeClr val="tx1"/>
        </a:solidFill>
        <a:latin typeface="+mn-lt"/>
        <a:ea typeface="+mn-ea"/>
        <a:cs typeface="+mn-cs"/>
      </a:defRPr>
    </a:lvl1pPr>
    <a:lvl2pPr marL="457168" algn="l" defTabSz="914336" rtl="0" eaLnBrk="1" latinLnBrk="0" hangingPunct="1">
      <a:defRPr sz="1800" kern="1200">
        <a:solidFill>
          <a:schemeClr val="tx1"/>
        </a:solidFill>
        <a:latin typeface="+mn-lt"/>
        <a:ea typeface="+mn-ea"/>
        <a:cs typeface="+mn-cs"/>
      </a:defRPr>
    </a:lvl2pPr>
    <a:lvl3pPr marL="914336" algn="l" defTabSz="914336" rtl="0" eaLnBrk="1" latinLnBrk="0" hangingPunct="1">
      <a:defRPr sz="1800" kern="1200">
        <a:solidFill>
          <a:schemeClr val="tx1"/>
        </a:solidFill>
        <a:latin typeface="+mn-lt"/>
        <a:ea typeface="+mn-ea"/>
        <a:cs typeface="+mn-cs"/>
      </a:defRPr>
    </a:lvl3pPr>
    <a:lvl4pPr marL="1371503" algn="l" defTabSz="914336" rtl="0" eaLnBrk="1" latinLnBrk="0" hangingPunct="1">
      <a:defRPr sz="1800" kern="1200">
        <a:solidFill>
          <a:schemeClr val="tx1"/>
        </a:solidFill>
        <a:latin typeface="+mn-lt"/>
        <a:ea typeface="+mn-ea"/>
        <a:cs typeface="+mn-cs"/>
      </a:defRPr>
    </a:lvl4pPr>
    <a:lvl5pPr marL="1828671" algn="l" defTabSz="914336" rtl="0" eaLnBrk="1" latinLnBrk="0" hangingPunct="1">
      <a:defRPr sz="1800" kern="1200">
        <a:solidFill>
          <a:schemeClr val="tx1"/>
        </a:solidFill>
        <a:latin typeface="+mn-lt"/>
        <a:ea typeface="+mn-ea"/>
        <a:cs typeface="+mn-cs"/>
      </a:defRPr>
    </a:lvl5pPr>
    <a:lvl6pPr marL="2285839" algn="l" defTabSz="914336" rtl="0" eaLnBrk="1" latinLnBrk="0" hangingPunct="1">
      <a:defRPr sz="1800" kern="1200">
        <a:solidFill>
          <a:schemeClr val="tx1"/>
        </a:solidFill>
        <a:latin typeface="+mn-lt"/>
        <a:ea typeface="+mn-ea"/>
        <a:cs typeface="+mn-cs"/>
      </a:defRPr>
    </a:lvl6pPr>
    <a:lvl7pPr marL="2743007" algn="l" defTabSz="914336" rtl="0" eaLnBrk="1" latinLnBrk="0" hangingPunct="1">
      <a:defRPr sz="1800" kern="1200">
        <a:solidFill>
          <a:schemeClr val="tx1"/>
        </a:solidFill>
        <a:latin typeface="+mn-lt"/>
        <a:ea typeface="+mn-ea"/>
        <a:cs typeface="+mn-cs"/>
      </a:defRPr>
    </a:lvl7pPr>
    <a:lvl8pPr marL="3200175" algn="l" defTabSz="914336" rtl="0" eaLnBrk="1" latinLnBrk="0" hangingPunct="1">
      <a:defRPr sz="1800" kern="1200">
        <a:solidFill>
          <a:schemeClr val="tx1"/>
        </a:solidFill>
        <a:latin typeface="+mn-lt"/>
        <a:ea typeface="+mn-ea"/>
        <a:cs typeface="+mn-cs"/>
      </a:defRPr>
    </a:lvl8pPr>
    <a:lvl9pPr marL="3657343" algn="l" defTabSz="91433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CC0000"/>
    <a:srgbClr val="FF6600"/>
    <a:srgbClr val="F2D6BE"/>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7" autoAdjust="0"/>
    <p:restoredTop sz="94660"/>
  </p:normalViewPr>
  <p:slideViewPr>
    <p:cSldViewPr>
      <p:cViewPr varScale="1">
        <p:scale>
          <a:sx n="78" d="100"/>
          <a:sy n="78" d="100"/>
        </p:scale>
        <p:origin x="3090" y="294"/>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5138"/>
          </a:xfrm>
          <a:prstGeom prst="rect">
            <a:avLst/>
          </a:prstGeom>
        </p:spPr>
        <p:txBody>
          <a:bodyPr vert="horz" lIns="91440" tIns="45720" rIns="91440" bIns="45720" rtlCol="0"/>
          <a:lstStyle>
            <a:lvl1pPr algn="r">
              <a:defRPr sz="1200"/>
            </a:lvl1pPr>
          </a:lstStyle>
          <a:p>
            <a:fld id="{4339ACE8-435E-44BD-9479-BEE19CB67463}" type="datetimeFigureOut">
              <a:rPr lang="en-US" smtClean="0"/>
              <a:t>1/29/2025</a:t>
            </a:fld>
            <a:endParaRPr lang="en-US"/>
          </a:p>
        </p:txBody>
      </p:sp>
      <p:sp>
        <p:nvSpPr>
          <p:cNvPr id="4" name="Slide Image Placeholder 3"/>
          <p:cNvSpPr>
            <a:spLocks noGrp="1" noRot="1" noChangeAspect="1"/>
          </p:cNvSpPr>
          <p:nvPr>
            <p:ph type="sldImg" idx="2"/>
          </p:nvPr>
        </p:nvSpPr>
        <p:spPr>
          <a:xfrm>
            <a:off x="2197100" y="696913"/>
            <a:ext cx="2616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6426"/>
            <a:ext cx="560832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675"/>
            <a:ext cx="3037840" cy="465138"/>
          </a:xfrm>
          <a:prstGeom prst="rect">
            <a:avLst/>
          </a:prstGeom>
        </p:spPr>
        <p:txBody>
          <a:bodyPr vert="horz" lIns="91440" tIns="45720" rIns="91440" bIns="45720" rtlCol="0" anchor="b"/>
          <a:lstStyle>
            <a:lvl1pPr algn="r">
              <a:defRPr sz="1200"/>
            </a:lvl1pPr>
          </a:lstStyle>
          <a:p>
            <a:fld id="{3188596B-714A-44B3-BECB-5DD3AAE97CFA}" type="slidenum">
              <a:rPr lang="en-US" smtClean="0"/>
              <a:t>‹#›</a:t>
            </a:fld>
            <a:endParaRPr lang="en-US"/>
          </a:p>
        </p:txBody>
      </p:sp>
    </p:spTree>
    <p:extLst>
      <p:ext uri="{BB962C8B-B14F-4D97-AF65-F5344CB8AC3E}">
        <p14:creationId xmlns:p14="http://schemas.microsoft.com/office/powerpoint/2010/main" val="3900463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88596B-714A-44B3-BECB-5DD3AAE97CFA}" type="slidenum">
              <a:rPr lang="en-US" smtClean="0"/>
              <a:t>1</a:t>
            </a:fld>
            <a:endParaRPr lang="en-US"/>
          </a:p>
        </p:txBody>
      </p:sp>
    </p:spTree>
    <p:extLst>
      <p:ext uri="{BB962C8B-B14F-4D97-AF65-F5344CB8AC3E}">
        <p14:creationId xmlns:p14="http://schemas.microsoft.com/office/powerpoint/2010/main" val="1187783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9"/>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168" indent="0" algn="ctr">
              <a:buNone/>
              <a:defRPr>
                <a:solidFill>
                  <a:schemeClr val="tx1">
                    <a:tint val="75000"/>
                  </a:schemeClr>
                </a:solidFill>
              </a:defRPr>
            </a:lvl2pPr>
            <a:lvl3pPr marL="914336" indent="0" algn="ctr">
              <a:buNone/>
              <a:defRPr>
                <a:solidFill>
                  <a:schemeClr val="tx1">
                    <a:tint val="75000"/>
                  </a:schemeClr>
                </a:solidFill>
              </a:defRPr>
            </a:lvl3pPr>
            <a:lvl4pPr marL="1371503" indent="0" algn="ctr">
              <a:buNone/>
              <a:defRPr>
                <a:solidFill>
                  <a:schemeClr val="tx1">
                    <a:tint val="75000"/>
                  </a:schemeClr>
                </a:solidFill>
              </a:defRPr>
            </a:lvl4pPr>
            <a:lvl5pPr marL="1828671" indent="0" algn="ctr">
              <a:buNone/>
              <a:defRPr>
                <a:solidFill>
                  <a:schemeClr val="tx1">
                    <a:tint val="75000"/>
                  </a:schemeClr>
                </a:solidFill>
              </a:defRPr>
            </a:lvl5pPr>
            <a:lvl6pPr marL="2285839" indent="0" algn="ctr">
              <a:buNone/>
              <a:defRPr>
                <a:solidFill>
                  <a:schemeClr val="tx1">
                    <a:tint val="75000"/>
                  </a:schemeClr>
                </a:solidFill>
              </a:defRPr>
            </a:lvl6pPr>
            <a:lvl7pPr marL="2743007" indent="0" algn="ctr">
              <a:buNone/>
              <a:defRPr>
                <a:solidFill>
                  <a:schemeClr val="tx1">
                    <a:tint val="75000"/>
                  </a:schemeClr>
                </a:solidFill>
              </a:defRPr>
            </a:lvl7pPr>
            <a:lvl8pPr marL="3200175" indent="0" algn="ctr">
              <a:buNone/>
              <a:defRPr>
                <a:solidFill>
                  <a:schemeClr val="tx1">
                    <a:tint val="75000"/>
                  </a:schemeClr>
                </a:solidFill>
              </a:defRPr>
            </a:lvl8pPr>
            <a:lvl9pPr marL="365734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FF9AC81-CE37-4FA5-9D09-98CA3711665F}"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
        <p:nvSpPr>
          <p:cNvPr id="8" name="Picture Placeholder 7"/>
          <p:cNvSpPr>
            <a:spLocks noGrp="1"/>
          </p:cNvSpPr>
          <p:nvPr>
            <p:ph type="pic" sz="quarter" idx="13"/>
          </p:nvPr>
        </p:nvSpPr>
        <p:spPr>
          <a:xfrm>
            <a:off x="514350" y="6781800"/>
            <a:ext cx="2228850" cy="2179638"/>
          </a:xfrm>
        </p:spPr>
        <p:txBody>
          <a:bodyPr/>
          <a:lstStyle/>
          <a:p>
            <a:endParaRPr lang="en-US"/>
          </a:p>
        </p:txBody>
      </p:sp>
    </p:spTree>
    <p:extLst>
      <p:ext uri="{BB962C8B-B14F-4D97-AF65-F5344CB8AC3E}">
        <p14:creationId xmlns:p14="http://schemas.microsoft.com/office/powerpoint/2010/main" val="1736405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F9AC81-CE37-4FA5-9D09-98CA3711665F}"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3687495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8" y="488951"/>
            <a:ext cx="1157288"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6"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F9AC81-CE37-4FA5-9D09-98CA3711665F}"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657426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F9AC81-CE37-4FA5-9D09-98CA3711665F}"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1503531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9"/>
            <a:ext cx="5829300" cy="2000249"/>
          </a:xfrm>
        </p:spPr>
        <p:txBody>
          <a:bodyPr anchor="b"/>
          <a:lstStyle>
            <a:lvl1pPr marL="0" indent="0">
              <a:buNone/>
              <a:defRPr sz="2000">
                <a:solidFill>
                  <a:schemeClr val="tx1">
                    <a:tint val="75000"/>
                  </a:schemeClr>
                </a:solidFill>
              </a:defRPr>
            </a:lvl1pPr>
            <a:lvl2pPr marL="457168" indent="0">
              <a:buNone/>
              <a:defRPr sz="1800">
                <a:solidFill>
                  <a:schemeClr val="tx1">
                    <a:tint val="75000"/>
                  </a:schemeClr>
                </a:solidFill>
              </a:defRPr>
            </a:lvl2pPr>
            <a:lvl3pPr marL="914336" indent="0">
              <a:buNone/>
              <a:defRPr sz="1600">
                <a:solidFill>
                  <a:schemeClr val="tx1">
                    <a:tint val="75000"/>
                  </a:schemeClr>
                </a:solidFill>
              </a:defRPr>
            </a:lvl3pPr>
            <a:lvl4pPr marL="1371503" indent="0">
              <a:buNone/>
              <a:defRPr sz="1400">
                <a:solidFill>
                  <a:schemeClr val="tx1">
                    <a:tint val="75000"/>
                  </a:schemeClr>
                </a:solidFill>
              </a:defRPr>
            </a:lvl4pPr>
            <a:lvl5pPr marL="1828671" indent="0">
              <a:buNone/>
              <a:defRPr sz="1400">
                <a:solidFill>
                  <a:schemeClr val="tx1">
                    <a:tint val="75000"/>
                  </a:schemeClr>
                </a:solidFill>
              </a:defRPr>
            </a:lvl5pPr>
            <a:lvl6pPr marL="2285839" indent="0">
              <a:buNone/>
              <a:defRPr sz="1400">
                <a:solidFill>
                  <a:schemeClr val="tx1">
                    <a:tint val="75000"/>
                  </a:schemeClr>
                </a:solidFill>
              </a:defRPr>
            </a:lvl6pPr>
            <a:lvl7pPr marL="2743007" indent="0">
              <a:buNone/>
              <a:defRPr sz="1400">
                <a:solidFill>
                  <a:schemeClr val="tx1">
                    <a:tint val="75000"/>
                  </a:schemeClr>
                </a:solidFill>
              </a:defRPr>
            </a:lvl7pPr>
            <a:lvl8pPr marL="3200175" indent="0">
              <a:buNone/>
              <a:defRPr sz="1400">
                <a:solidFill>
                  <a:schemeClr val="tx1">
                    <a:tint val="75000"/>
                  </a:schemeClr>
                </a:solidFill>
              </a:defRPr>
            </a:lvl8pPr>
            <a:lvl9pPr marL="365734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F9AC81-CE37-4FA5-9D09-98CA3711665F}" type="datetimeFigureOut">
              <a:rPr lang="en-US" smtClean="0"/>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3777230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6"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FF9AC81-CE37-4FA5-9D09-98CA3711665F}"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2550758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1" y="2046817"/>
            <a:ext cx="3030141" cy="853016"/>
          </a:xfrm>
        </p:spPr>
        <p:txBody>
          <a:bodyPr anchor="b"/>
          <a:lstStyle>
            <a:lvl1pPr marL="0" indent="0">
              <a:buNone/>
              <a:defRPr sz="2400" b="1"/>
            </a:lvl1pPr>
            <a:lvl2pPr marL="457168" indent="0">
              <a:buNone/>
              <a:defRPr sz="2000" b="1"/>
            </a:lvl2pPr>
            <a:lvl3pPr marL="914336" indent="0">
              <a:buNone/>
              <a:defRPr sz="1800" b="1"/>
            </a:lvl3pPr>
            <a:lvl4pPr marL="1371503" indent="0">
              <a:buNone/>
              <a:defRPr sz="1600" b="1"/>
            </a:lvl4pPr>
            <a:lvl5pPr marL="1828671" indent="0">
              <a:buNone/>
              <a:defRPr sz="1600" b="1"/>
            </a:lvl5pPr>
            <a:lvl6pPr marL="2285839" indent="0">
              <a:buNone/>
              <a:defRPr sz="1600" b="1"/>
            </a:lvl6pPr>
            <a:lvl7pPr marL="2743007" indent="0">
              <a:buNone/>
              <a:defRPr sz="1600" b="1"/>
            </a:lvl7pPr>
            <a:lvl8pPr marL="3200175" indent="0">
              <a:buNone/>
              <a:defRPr sz="1600" b="1"/>
            </a:lvl8pPr>
            <a:lvl9pPr marL="3657343"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0" y="2046817"/>
            <a:ext cx="3031331" cy="853016"/>
          </a:xfrm>
        </p:spPr>
        <p:txBody>
          <a:bodyPr anchor="b"/>
          <a:lstStyle>
            <a:lvl1pPr marL="0" indent="0">
              <a:buNone/>
              <a:defRPr sz="2400" b="1"/>
            </a:lvl1pPr>
            <a:lvl2pPr marL="457168" indent="0">
              <a:buNone/>
              <a:defRPr sz="2000" b="1"/>
            </a:lvl2pPr>
            <a:lvl3pPr marL="914336" indent="0">
              <a:buNone/>
              <a:defRPr sz="1800" b="1"/>
            </a:lvl3pPr>
            <a:lvl4pPr marL="1371503" indent="0">
              <a:buNone/>
              <a:defRPr sz="1600" b="1"/>
            </a:lvl4pPr>
            <a:lvl5pPr marL="1828671" indent="0">
              <a:buNone/>
              <a:defRPr sz="1600" b="1"/>
            </a:lvl5pPr>
            <a:lvl6pPr marL="2285839" indent="0">
              <a:buNone/>
              <a:defRPr sz="1600" b="1"/>
            </a:lvl6pPr>
            <a:lvl7pPr marL="2743007" indent="0">
              <a:buNone/>
              <a:defRPr sz="1600" b="1"/>
            </a:lvl7pPr>
            <a:lvl8pPr marL="3200175" indent="0">
              <a:buNone/>
              <a:defRPr sz="1600" b="1"/>
            </a:lvl8pPr>
            <a:lvl9pPr marL="365734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F9AC81-CE37-4FA5-9D09-98CA3711665F}" type="datetimeFigureOut">
              <a:rPr lang="en-US" smtClean="0"/>
              <a:t>1/29/2025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170329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FF9AC81-CE37-4FA5-9D09-98CA3711665F}" type="datetimeFigureOut">
              <a:rPr lang="en-US" smtClean="0"/>
              <a:t>1/29/2025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846951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F9AC81-CE37-4FA5-9D09-98CA3711665F}" type="datetimeFigureOut">
              <a:rPr lang="en-US" smtClean="0"/>
              <a:t>1/29/2025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1355999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8"/>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1" y="1913468"/>
            <a:ext cx="2256235" cy="6254751"/>
          </a:xfrm>
        </p:spPr>
        <p:txBody>
          <a:bodyPr/>
          <a:lstStyle>
            <a:lvl1pPr marL="0" indent="0">
              <a:buNone/>
              <a:defRPr sz="1400"/>
            </a:lvl1pPr>
            <a:lvl2pPr marL="457168" indent="0">
              <a:buNone/>
              <a:defRPr sz="1200"/>
            </a:lvl2pPr>
            <a:lvl3pPr marL="914336" indent="0">
              <a:buNone/>
              <a:defRPr sz="1000"/>
            </a:lvl3pPr>
            <a:lvl4pPr marL="1371503" indent="0">
              <a:buNone/>
              <a:defRPr sz="900"/>
            </a:lvl4pPr>
            <a:lvl5pPr marL="1828671" indent="0">
              <a:buNone/>
              <a:defRPr sz="900"/>
            </a:lvl5pPr>
            <a:lvl6pPr marL="2285839" indent="0">
              <a:buNone/>
              <a:defRPr sz="900"/>
            </a:lvl6pPr>
            <a:lvl7pPr marL="2743007" indent="0">
              <a:buNone/>
              <a:defRPr sz="900"/>
            </a:lvl7pPr>
            <a:lvl8pPr marL="3200175" indent="0">
              <a:buNone/>
              <a:defRPr sz="900"/>
            </a:lvl8pPr>
            <a:lvl9pPr marL="365734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F9AC81-CE37-4FA5-9D09-98CA3711665F}"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2429437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168" indent="0">
              <a:buNone/>
              <a:defRPr sz="2800"/>
            </a:lvl2pPr>
            <a:lvl3pPr marL="914336" indent="0">
              <a:buNone/>
              <a:defRPr sz="2400"/>
            </a:lvl3pPr>
            <a:lvl4pPr marL="1371503" indent="0">
              <a:buNone/>
              <a:defRPr sz="2000"/>
            </a:lvl4pPr>
            <a:lvl5pPr marL="1828671" indent="0">
              <a:buNone/>
              <a:defRPr sz="2000"/>
            </a:lvl5pPr>
            <a:lvl6pPr marL="2285839" indent="0">
              <a:buNone/>
              <a:defRPr sz="2000"/>
            </a:lvl6pPr>
            <a:lvl7pPr marL="2743007" indent="0">
              <a:buNone/>
              <a:defRPr sz="2000"/>
            </a:lvl7pPr>
            <a:lvl8pPr marL="3200175" indent="0">
              <a:buNone/>
              <a:defRPr sz="2000"/>
            </a:lvl8pPr>
            <a:lvl9pPr marL="3657343" indent="0">
              <a:buNone/>
              <a:defRPr sz="2000"/>
            </a:lvl9pPr>
          </a:lstStyle>
          <a:p>
            <a:endParaRPr lang="en-US"/>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168" indent="0">
              <a:buNone/>
              <a:defRPr sz="1200"/>
            </a:lvl2pPr>
            <a:lvl3pPr marL="914336" indent="0">
              <a:buNone/>
              <a:defRPr sz="1000"/>
            </a:lvl3pPr>
            <a:lvl4pPr marL="1371503" indent="0">
              <a:buNone/>
              <a:defRPr sz="900"/>
            </a:lvl4pPr>
            <a:lvl5pPr marL="1828671" indent="0">
              <a:buNone/>
              <a:defRPr sz="900"/>
            </a:lvl5pPr>
            <a:lvl6pPr marL="2285839" indent="0">
              <a:buNone/>
              <a:defRPr sz="900"/>
            </a:lvl6pPr>
            <a:lvl7pPr marL="2743007" indent="0">
              <a:buNone/>
              <a:defRPr sz="900"/>
            </a:lvl7pPr>
            <a:lvl8pPr marL="3200175" indent="0">
              <a:buNone/>
              <a:defRPr sz="900"/>
            </a:lvl8pPr>
            <a:lvl9pPr marL="365734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F9AC81-CE37-4FA5-9D09-98CA3711665F}" type="datetimeFigureOut">
              <a:rPr lang="en-US" smtClean="0"/>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5414EE-7E51-40CA-8679-A7864A620F21}" type="slidenum">
              <a:rPr lang="en-US" smtClean="0"/>
              <a:t>‹#›</a:t>
            </a:fld>
            <a:endParaRPr lang="en-US"/>
          </a:p>
        </p:txBody>
      </p:sp>
    </p:spTree>
    <p:extLst>
      <p:ext uri="{BB962C8B-B14F-4D97-AF65-F5344CB8AC3E}">
        <p14:creationId xmlns:p14="http://schemas.microsoft.com/office/powerpoint/2010/main" val="681433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33" tIns="45717" rIns="91433" bIns="45717" rtlCol="0" anchor="ctr">
            <a:normAutofit/>
          </a:bodyPr>
          <a:lstStyle/>
          <a:p>
            <a:r>
              <a:rPr lang="en-US"/>
              <a:t>Click to edit Master title style</a:t>
            </a:r>
          </a:p>
        </p:txBody>
      </p:sp>
      <p:sp>
        <p:nvSpPr>
          <p:cNvPr id="3" name="Text Placeholder 2"/>
          <p:cNvSpPr>
            <a:spLocks noGrp="1"/>
          </p:cNvSpPr>
          <p:nvPr>
            <p:ph type="body" idx="1"/>
          </p:nvPr>
        </p:nvSpPr>
        <p:spPr>
          <a:xfrm>
            <a:off x="342900" y="2133602"/>
            <a:ext cx="6172200" cy="6034617"/>
          </a:xfrm>
          <a:prstGeom prst="rect">
            <a:avLst/>
          </a:prstGeom>
        </p:spPr>
        <p:txBody>
          <a:bodyPr vert="horz" lIns="91433" tIns="45717" rIns="91433" bIns="4571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5"/>
            <a:ext cx="1600200" cy="486833"/>
          </a:xfrm>
          <a:prstGeom prst="rect">
            <a:avLst/>
          </a:prstGeom>
        </p:spPr>
        <p:txBody>
          <a:bodyPr vert="horz" lIns="91433" tIns="45717" rIns="91433" bIns="45717" rtlCol="0" anchor="ctr"/>
          <a:lstStyle>
            <a:lvl1pPr algn="l">
              <a:defRPr sz="1200">
                <a:solidFill>
                  <a:schemeClr val="tx1">
                    <a:tint val="75000"/>
                  </a:schemeClr>
                </a:solidFill>
              </a:defRPr>
            </a:lvl1pPr>
          </a:lstStyle>
          <a:p>
            <a:fld id="{FFF9AC81-CE37-4FA5-9D09-98CA3711665F}" type="datetimeFigureOut">
              <a:rPr lang="en-US" smtClean="0"/>
              <a:t>1/29/2025</a:t>
            </a:fld>
            <a:endParaRPr lang="en-US"/>
          </a:p>
        </p:txBody>
      </p:sp>
      <p:sp>
        <p:nvSpPr>
          <p:cNvPr id="5" name="Footer Placeholder 4"/>
          <p:cNvSpPr>
            <a:spLocks noGrp="1"/>
          </p:cNvSpPr>
          <p:nvPr>
            <p:ph type="ftr" sz="quarter" idx="3"/>
          </p:nvPr>
        </p:nvSpPr>
        <p:spPr>
          <a:xfrm>
            <a:off x="2343150" y="8475135"/>
            <a:ext cx="2171700" cy="486833"/>
          </a:xfrm>
          <a:prstGeom prst="rect">
            <a:avLst/>
          </a:prstGeom>
        </p:spPr>
        <p:txBody>
          <a:bodyPr vert="horz" lIns="91433" tIns="45717" rIns="91433" bIns="45717"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5"/>
            <a:ext cx="1600200" cy="486833"/>
          </a:xfrm>
          <a:prstGeom prst="rect">
            <a:avLst/>
          </a:prstGeom>
        </p:spPr>
        <p:txBody>
          <a:bodyPr vert="horz" lIns="91433" tIns="45717" rIns="91433" bIns="45717" rtlCol="0" anchor="ctr"/>
          <a:lstStyle>
            <a:lvl1pPr algn="r">
              <a:defRPr sz="1200">
                <a:solidFill>
                  <a:schemeClr val="tx1">
                    <a:tint val="75000"/>
                  </a:schemeClr>
                </a:solidFill>
              </a:defRPr>
            </a:lvl1pPr>
          </a:lstStyle>
          <a:p>
            <a:fld id="{895414EE-7E51-40CA-8679-A7864A620F21}" type="slidenum">
              <a:rPr lang="en-US" smtClean="0"/>
              <a:t>‹#›</a:t>
            </a:fld>
            <a:endParaRPr lang="en-US"/>
          </a:p>
        </p:txBody>
      </p:sp>
    </p:spTree>
    <p:extLst>
      <p:ext uri="{BB962C8B-B14F-4D97-AF65-F5344CB8AC3E}">
        <p14:creationId xmlns:p14="http://schemas.microsoft.com/office/powerpoint/2010/main" val="471108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36" rtl="0" eaLnBrk="1" latinLnBrk="0" hangingPunct="1">
        <a:spcBef>
          <a:spcPct val="0"/>
        </a:spcBef>
        <a:buNone/>
        <a:defRPr sz="4400" kern="1200">
          <a:solidFill>
            <a:schemeClr val="tx1"/>
          </a:solidFill>
          <a:latin typeface="+mj-lt"/>
          <a:ea typeface="+mj-ea"/>
          <a:cs typeface="+mj-cs"/>
        </a:defRPr>
      </a:lvl1pPr>
    </p:titleStyle>
    <p:bodyStyle>
      <a:lvl1pPr marL="342876" indent="-342876" algn="l" defTabSz="91433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898" indent="-285730" algn="l" defTabSz="91433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20" indent="-228584" algn="l" defTabSz="914336"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087"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255"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423"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591"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59"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926"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36" rtl="0" eaLnBrk="1" latinLnBrk="0" hangingPunct="1">
        <a:defRPr sz="1800" kern="1200">
          <a:solidFill>
            <a:schemeClr val="tx1"/>
          </a:solidFill>
          <a:latin typeface="+mn-lt"/>
          <a:ea typeface="+mn-ea"/>
          <a:cs typeface="+mn-cs"/>
        </a:defRPr>
      </a:lvl1pPr>
      <a:lvl2pPr marL="457168" algn="l" defTabSz="914336" rtl="0" eaLnBrk="1" latinLnBrk="0" hangingPunct="1">
        <a:defRPr sz="1800" kern="1200">
          <a:solidFill>
            <a:schemeClr val="tx1"/>
          </a:solidFill>
          <a:latin typeface="+mn-lt"/>
          <a:ea typeface="+mn-ea"/>
          <a:cs typeface="+mn-cs"/>
        </a:defRPr>
      </a:lvl2pPr>
      <a:lvl3pPr marL="914336" algn="l" defTabSz="914336" rtl="0" eaLnBrk="1" latinLnBrk="0" hangingPunct="1">
        <a:defRPr sz="1800" kern="1200">
          <a:solidFill>
            <a:schemeClr val="tx1"/>
          </a:solidFill>
          <a:latin typeface="+mn-lt"/>
          <a:ea typeface="+mn-ea"/>
          <a:cs typeface="+mn-cs"/>
        </a:defRPr>
      </a:lvl3pPr>
      <a:lvl4pPr marL="1371503" algn="l" defTabSz="914336" rtl="0" eaLnBrk="1" latinLnBrk="0" hangingPunct="1">
        <a:defRPr sz="1800" kern="1200">
          <a:solidFill>
            <a:schemeClr val="tx1"/>
          </a:solidFill>
          <a:latin typeface="+mn-lt"/>
          <a:ea typeface="+mn-ea"/>
          <a:cs typeface="+mn-cs"/>
        </a:defRPr>
      </a:lvl4pPr>
      <a:lvl5pPr marL="1828671" algn="l" defTabSz="914336" rtl="0" eaLnBrk="1" latinLnBrk="0" hangingPunct="1">
        <a:defRPr sz="1800" kern="1200">
          <a:solidFill>
            <a:schemeClr val="tx1"/>
          </a:solidFill>
          <a:latin typeface="+mn-lt"/>
          <a:ea typeface="+mn-ea"/>
          <a:cs typeface="+mn-cs"/>
        </a:defRPr>
      </a:lvl5pPr>
      <a:lvl6pPr marL="2285839" algn="l" defTabSz="914336" rtl="0" eaLnBrk="1" latinLnBrk="0" hangingPunct="1">
        <a:defRPr sz="1800" kern="1200">
          <a:solidFill>
            <a:schemeClr val="tx1"/>
          </a:solidFill>
          <a:latin typeface="+mn-lt"/>
          <a:ea typeface="+mn-ea"/>
          <a:cs typeface="+mn-cs"/>
        </a:defRPr>
      </a:lvl6pPr>
      <a:lvl7pPr marL="2743007" algn="l" defTabSz="914336" rtl="0" eaLnBrk="1" latinLnBrk="0" hangingPunct="1">
        <a:defRPr sz="1800" kern="1200">
          <a:solidFill>
            <a:schemeClr val="tx1"/>
          </a:solidFill>
          <a:latin typeface="+mn-lt"/>
          <a:ea typeface="+mn-ea"/>
          <a:cs typeface="+mn-cs"/>
        </a:defRPr>
      </a:lvl7pPr>
      <a:lvl8pPr marL="3200175" algn="l" defTabSz="914336" rtl="0" eaLnBrk="1" latinLnBrk="0" hangingPunct="1">
        <a:defRPr sz="1800" kern="1200">
          <a:solidFill>
            <a:schemeClr val="tx1"/>
          </a:solidFill>
          <a:latin typeface="+mn-lt"/>
          <a:ea typeface="+mn-ea"/>
          <a:cs typeface="+mn-cs"/>
        </a:defRPr>
      </a:lvl8pPr>
      <a:lvl9pPr marL="3657343" algn="l" defTabSz="91433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hhrecny.org/index.php?src=events&amp;srctype=detail&amp;category=Community%20Event&amp;refno=176" TargetMode="External"/><Relationship Id="rId13" Type="http://schemas.openxmlformats.org/officeDocument/2006/relationships/hyperlink" Target="https://hhrecny.org/" TargetMode="External"/><Relationship Id="rId3" Type="http://schemas.openxmlformats.org/officeDocument/2006/relationships/image" Target="../media/image1.gif"/><Relationship Id="rId7" Type="http://schemas.openxmlformats.org/officeDocument/2006/relationships/image" Target="../media/image3.gif"/><Relationship Id="rId12"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hhrecny.org/index.php?src=events&amp;srctype=detail&amp;category=lecture&amp;refno=198" TargetMode="External"/><Relationship Id="rId11" Type="http://schemas.openxmlformats.org/officeDocument/2006/relationships/image" Target="../media/image4.png"/><Relationship Id="rId5" Type="http://schemas.openxmlformats.org/officeDocument/2006/relationships/image" Target="../media/image2.gif"/><Relationship Id="rId10" Type="http://schemas.openxmlformats.org/officeDocument/2006/relationships/hyperlink" Target="http://www.hhrecny.org/index.php?src=events&amp;srctype=detail&amp;category=Community%20Event&amp;refno=195" TargetMode="External"/><Relationship Id="rId4" Type="http://schemas.openxmlformats.org/officeDocument/2006/relationships/hyperlink" Target="http://myemail.constantcontact.com/Four-Upcoming-events-and-Introducing-our-new-Membership-Program.html?soid=1112323251565&amp;aid=fA431a8m6ik" TargetMode="External"/><Relationship Id="rId9" Type="http://schemas.openxmlformats.org/officeDocument/2006/relationships/hyperlink" Target="http://www.hhrecny.org/index.php?src=events&amp;submenu=speakers&amp;srctype=detail&amp;category=Community%20Event&amp;refno=17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rs6.net/t?e=fA431a8m6ik&amp;c=0&amp;r=0&amp;_ts=147439297695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a:hlinkClick r:id="rId4"/>
          </p:cNvPr>
          <p:cNvSpPr>
            <a:spLocks noChangeArrowheads="1"/>
          </p:cNvSpPr>
          <p:nvPr/>
        </p:nvSpPr>
        <p:spPr bwMode="auto">
          <a:xfrm>
            <a:off x="6151563" y="1800947"/>
            <a:ext cx="285750" cy="379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7" rIns="91433" bIns="45717" numCol="1" anchor="ctr" anchorCtr="0" compatLnSpc="1">
            <a:prstTxWarp prst="textNoShape">
              <a:avLst/>
            </a:prstTxWarp>
            <a:spAutoFit/>
          </a:bodyPr>
          <a:lstStyle/>
          <a:p>
            <a:endParaRPr lang="en-US"/>
          </a:p>
        </p:txBody>
      </p:sp>
      <p:sp>
        <p:nvSpPr>
          <p:cNvPr id="7" name="Rectangle 5"/>
          <p:cNvSpPr>
            <a:spLocks noChangeArrowheads="1"/>
          </p:cNvSpPr>
          <p:nvPr/>
        </p:nvSpPr>
        <p:spPr bwMode="auto">
          <a:xfrm>
            <a:off x="6073775" y="1713726"/>
            <a:ext cx="1128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11108" bIns="0" numCol="1" anchor="ctr" anchorCtr="0" compatLnSpc="1">
            <a:prstTxWarp prst="textNoShape">
              <a:avLst/>
            </a:prstTxWarp>
            <a:spAutoFit/>
          </a:bodyPr>
          <a:lstStyle/>
          <a:p>
            <a:pPr fontAlgn="base">
              <a:spcBef>
                <a:spcPct val="0"/>
              </a:spcBef>
              <a:spcAft>
                <a:spcPct val="0"/>
              </a:spcAft>
            </a:pPr>
            <a:endParaRPr lang="en-US" altLang="en-US">
              <a:solidFill>
                <a:srgbClr val="000000"/>
              </a:solidFill>
              <a:latin typeface="Arial" pitchFamily="34" charset="0"/>
              <a:cs typeface="Arial" pitchFamily="34" charset="0"/>
            </a:endParaRPr>
          </a:p>
          <a:p>
            <a:pPr eaLnBrk="0" fontAlgn="base" hangingPunct="0">
              <a:spcBef>
                <a:spcPct val="0"/>
              </a:spcBef>
              <a:spcAft>
                <a:spcPct val="0"/>
              </a:spcAft>
            </a:pPr>
            <a:endParaRPr lang="en-US" altLang="en-US">
              <a:latin typeface="Arial" pitchFamily="34" charset="0"/>
              <a:cs typeface="Arial" pitchFamily="34" charset="0"/>
            </a:endParaRPr>
          </a:p>
        </p:txBody>
      </p:sp>
      <p:pic>
        <p:nvPicPr>
          <p:cNvPr id="1032" name="Picture 8"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Medicine">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Watchers">
            <a:hlinkClick r:id="rId8"/>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StillHere">
            <a:hlinkClick r:id="rId9"/>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Judy">
            <a:hlinkClick r:id="rId10"/>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7" name="Picture 23"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9525" cy="47625"/>
          </a:xfrm>
          <a:prstGeom prst="rect">
            <a:avLst/>
          </a:prstGeom>
          <a:noFill/>
          <a:extLst>
            <a:ext uri="{909E8E84-426E-40DD-AFC4-6F175D3DCCD1}">
              <a14:hiddenFill xmlns:a14="http://schemas.microsoft.com/office/drawing/2010/main">
                <a:solidFill>
                  <a:srgbClr val="FFFFFF"/>
                </a:solidFill>
              </a14:hiddenFill>
            </a:ext>
          </a:extLst>
        </p:spPr>
      </p:pic>
      <p:pic>
        <p:nvPicPr>
          <p:cNvPr id="1053" name="Picture 29"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9525" cy="47625"/>
          </a:xfrm>
          <a:prstGeom prst="rect">
            <a:avLst/>
          </a:prstGeom>
          <a:noFill/>
          <a:extLst>
            <a:ext uri="{909E8E84-426E-40DD-AFC4-6F175D3DCCD1}">
              <a14:hiddenFill xmlns:a14="http://schemas.microsoft.com/office/drawing/2010/main">
                <a:solidFill>
                  <a:srgbClr val="FFFFFF"/>
                </a:solidFill>
              </a14:hiddenFill>
            </a:ext>
          </a:extLst>
        </p:spPr>
      </p:pic>
      <p:pic>
        <p:nvPicPr>
          <p:cNvPr id="1055" name="Picture 31"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0"/>
            <a:ext cx="6858000" cy="2609022"/>
          </a:xfrm>
          <a:prstGeom prst="rect">
            <a:avLst/>
          </a:prstGeom>
        </p:spPr>
      </p:pic>
      <p:sp>
        <p:nvSpPr>
          <p:cNvPr id="5" name="TextBox 4"/>
          <p:cNvSpPr txBox="1"/>
          <p:nvPr/>
        </p:nvSpPr>
        <p:spPr>
          <a:xfrm>
            <a:off x="141258" y="2608925"/>
            <a:ext cx="4061496" cy="707886"/>
          </a:xfrm>
          <a:prstGeom prst="rect">
            <a:avLst/>
          </a:prstGeom>
          <a:noFill/>
        </p:spPr>
        <p:txBody>
          <a:bodyPr wrap="none" rtlCol="0">
            <a:spAutoFit/>
          </a:bodyPr>
          <a:lstStyle/>
          <a:p>
            <a:r>
              <a:rPr lang="en-US" sz="2000" b="1" dirty="0"/>
              <a:t>Lisa </a:t>
            </a:r>
            <a:r>
              <a:rPr lang="en-US" sz="2000" b="1" dirty="0" err="1"/>
              <a:t>Salko</a:t>
            </a:r>
            <a:r>
              <a:rPr lang="en-US" sz="2000" b="1" dirty="0"/>
              <a:t>, </a:t>
            </a:r>
          </a:p>
          <a:p>
            <a:r>
              <a:rPr lang="en-US" sz="2000" b="1" dirty="0"/>
              <a:t>HHREC Generations</a:t>
            </a:r>
            <a:r>
              <a:rPr lang="en-US" sz="2000" b="1" i="1" dirty="0"/>
              <a:t>Forward </a:t>
            </a:r>
            <a:r>
              <a:rPr lang="en-US" sz="2000" b="1" dirty="0"/>
              <a:t>Speaker</a:t>
            </a:r>
          </a:p>
        </p:txBody>
      </p:sp>
      <p:sp>
        <p:nvSpPr>
          <p:cNvPr id="8" name="TextBox 7"/>
          <p:cNvSpPr txBox="1"/>
          <p:nvPr/>
        </p:nvSpPr>
        <p:spPr>
          <a:xfrm>
            <a:off x="-3810" y="3297403"/>
            <a:ext cx="6801496" cy="3231654"/>
          </a:xfrm>
          <a:prstGeom prst="rect">
            <a:avLst/>
          </a:prstGeom>
          <a:noFill/>
        </p:spPr>
        <p:txBody>
          <a:bodyPr wrap="square" rtlCol="0">
            <a:spAutoFit/>
          </a:bodyPr>
          <a:lstStyle/>
          <a:p>
            <a:r>
              <a:rPr lang="en-US" sz="1200" dirty="0"/>
              <a:t>     Lisa tells the story of 13 Jewish Drivers' Licenses. In November of 2018, Lisa, </a:t>
            </a:r>
          </a:p>
          <a:p>
            <a:r>
              <a:rPr lang="en-US" sz="1200" dirty="0"/>
              <a:t>her sisters and cousins traveled to </a:t>
            </a:r>
            <a:r>
              <a:rPr lang="en-US" sz="1200" dirty="0" err="1"/>
              <a:t>Lichtenfels</a:t>
            </a:r>
            <a:r>
              <a:rPr lang="en-US" sz="1200" dirty="0"/>
              <a:t>, Bavaria, Germany to reclaim their</a:t>
            </a:r>
          </a:p>
          <a:p>
            <a:r>
              <a:rPr lang="en-US" sz="1200" dirty="0"/>
              <a:t>grandfather’s and two great uncles’ drivers’ licenses which had been confiscated </a:t>
            </a:r>
          </a:p>
          <a:p>
            <a:r>
              <a:rPr lang="en-US" sz="1200" dirty="0"/>
              <a:t>by the Nazis 80 years earlier, shortly after Kristallnacht and rediscovered while the </a:t>
            </a:r>
          </a:p>
          <a:p>
            <a:r>
              <a:rPr lang="en-US" sz="1200" dirty="0"/>
              <a:t>town was digitizing records in 2017. What started as a trip about reclaiming a part </a:t>
            </a:r>
          </a:p>
          <a:p>
            <a:r>
              <a:rPr lang="en-US" sz="1200" dirty="0"/>
              <a:t>of their family turned into something so much bigger than them. 13 Jewish Drivers' Licenses is about a small Bavarian town coming to terms with its darkest past. It’s a story about discovery, exploration, and reconciliation. It’s a story about human connection and “doing the right thing”. It’s a story about HOPE. Lisa takes us on an emotional journey during her week long trip which coincided with the 80th Anniversary of Kristallnacht. It’s an important story about being an Upstander and is extremely relevant given the rise of antisemitism in our country, throughout Germany and Europe.</a:t>
            </a:r>
          </a:p>
          <a:p>
            <a:endParaRPr lang="en-US" sz="1200" dirty="0"/>
          </a:p>
          <a:p>
            <a:r>
              <a:rPr lang="en-US" sz="1200" dirty="0"/>
              <a:t>Lisa has presented 13 Jewish Drivers’ Licenses at houses of worship, libraries, educational symposiums, middle and high schools; at colleges and universities; the Museum of Jewish Heritage, the German Consulate in New York, and at Yad Vashem: The World Holocaust Remembrance Center in Jerusalem, Israel.</a:t>
            </a:r>
          </a:p>
          <a:p>
            <a:endParaRPr lang="en-US" sz="1200" dirty="0"/>
          </a:p>
        </p:txBody>
      </p:sp>
      <p:pic>
        <p:nvPicPr>
          <p:cNvPr id="4" name="Picture 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230361" y="2644653"/>
            <a:ext cx="1567325" cy="1575647"/>
          </a:xfrm>
          <a:prstGeom prst="rect">
            <a:avLst/>
          </a:prstGeom>
        </p:spPr>
      </p:pic>
      <p:sp>
        <p:nvSpPr>
          <p:cNvPr id="9" name="TextBox 8"/>
          <p:cNvSpPr txBox="1"/>
          <p:nvPr/>
        </p:nvSpPr>
        <p:spPr>
          <a:xfrm>
            <a:off x="2743200" y="7083207"/>
            <a:ext cx="3581400" cy="369332"/>
          </a:xfrm>
          <a:prstGeom prst="rect">
            <a:avLst/>
          </a:prstGeom>
          <a:noFill/>
        </p:spPr>
        <p:txBody>
          <a:bodyPr wrap="square" rtlCol="0">
            <a:spAutoFit/>
          </a:bodyPr>
          <a:lstStyle/>
          <a:p>
            <a:r>
              <a:rPr lang="en-US" b="1" dirty="0"/>
              <a:t>Event held at:</a:t>
            </a:r>
          </a:p>
        </p:txBody>
      </p:sp>
      <p:sp>
        <p:nvSpPr>
          <p:cNvPr id="10" name="TextBox 9"/>
          <p:cNvSpPr txBox="1"/>
          <p:nvPr/>
        </p:nvSpPr>
        <p:spPr>
          <a:xfrm>
            <a:off x="4369949" y="7076844"/>
            <a:ext cx="1078309" cy="1477328"/>
          </a:xfrm>
          <a:prstGeom prst="rect">
            <a:avLst/>
          </a:prstGeom>
          <a:noFill/>
        </p:spPr>
        <p:txBody>
          <a:bodyPr wrap="none" rtlCol="0">
            <a:spAutoFit/>
          </a:bodyPr>
          <a:lstStyle/>
          <a:p>
            <a:pPr algn="ctr"/>
            <a:r>
              <a:rPr lang="en-US" dirty="0"/>
              <a:t>[location]</a:t>
            </a:r>
          </a:p>
          <a:p>
            <a:pPr algn="ctr"/>
            <a:endParaRPr lang="en-US" dirty="0"/>
          </a:p>
          <a:p>
            <a:pPr algn="ctr"/>
            <a:r>
              <a:rPr lang="en-US" dirty="0"/>
              <a:t>[date]</a:t>
            </a:r>
          </a:p>
          <a:p>
            <a:pPr algn="ctr"/>
            <a:endParaRPr lang="en-US" dirty="0"/>
          </a:p>
          <a:p>
            <a:pPr algn="ctr"/>
            <a:r>
              <a:rPr lang="en-US" dirty="0"/>
              <a:t>[time]</a:t>
            </a:r>
          </a:p>
        </p:txBody>
      </p:sp>
      <p:cxnSp>
        <p:nvCxnSpPr>
          <p:cNvPr id="18" name="Straight Connector 17"/>
          <p:cNvCxnSpPr/>
          <p:nvPr/>
        </p:nvCxnSpPr>
        <p:spPr>
          <a:xfrm>
            <a:off x="104483" y="6858000"/>
            <a:ext cx="6629400" cy="0"/>
          </a:xfrm>
          <a:prstGeom prst="line">
            <a:avLst/>
          </a:prstGeom>
        </p:spPr>
        <p:style>
          <a:lnRef idx="2">
            <a:schemeClr val="accent6"/>
          </a:lnRef>
          <a:fillRef idx="0">
            <a:schemeClr val="accent6"/>
          </a:fillRef>
          <a:effectRef idx="1">
            <a:schemeClr val="accent6"/>
          </a:effectRef>
          <a:fontRef idx="minor">
            <a:schemeClr val="tx1"/>
          </a:fontRef>
        </p:style>
      </p:cxnSp>
      <p:sp>
        <p:nvSpPr>
          <p:cNvPr id="36" name="Picture Placeholder 3"/>
          <p:cNvSpPr>
            <a:spLocks noGrp="1"/>
          </p:cNvSpPr>
          <p:nvPr>
            <p:ph type="pic" sz="quarter" idx="13"/>
          </p:nvPr>
        </p:nvSpPr>
        <p:spPr>
          <a:xfrm>
            <a:off x="228600" y="7050322"/>
            <a:ext cx="2286000" cy="1929403"/>
          </a:xfrm>
        </p:spPr>
        <p:txBody>
          <a:bodyPr/>
          <a:lstStyle/>
          <a:p>
            <a:endParaRPr lang="en-US"/>
          </a:p>
        </p:txBody>
      </p:sp>
      <p:sp>
        <p:nvSpPr>
          <p:cNvPr id="28" name="TextBox 1"/>
          <p:cNvSpPr txBox="1"/>
          <p:nvPr/>
        </p:nvSpPr>
        <p:spPr>
          <a:xfrm>
            <a:off x="4260211" y="1395304"/>
            <a:ext cx="1891352" cy="338554"/>
          </a:xfrm>
          <a:prstGeom prst="rect">
            <a:avLst/>
          </a:prstGeom>
          <a:noFill/>
        </p:spPr>
        <p:txBody>
          <a:bodyPr wrap="none" rtlCol="0">
            <a:spAutoFit/>
          </a:bodyPr>
          <a:lstStyle>
            <a:defPPr>
              <a:defRPr lang="en-US"/>
            </a:defPPr>
            <a:lvl1pPr marL="0" algn="l" defTabSz="914336" rtl="0" eaLnBrk="1" latinLnBrk="0" hangingPunct="1">
              <a:defRPr sz="1800" kern="1200">
                <a:solidFill>
                  <a:schemeClr val="tx1"/>
                </a:solidFill>
                <a:latin typeface="+mn-lt"/>
                <a:ea typeface="+mn-ea"/>
                <a:cs typeface="+mn-cs"/>
              </a:defRPr>
            </a:lvl1pPr>
            <a:lvl2pPr marL="457168" algn="l" defTabSz="914336" rtl="0" eaLnBrk="1" latinLnBrk="0" hangingPunct="1">
              <a:defRPr sz="1800" kern="1200">
                <a:solidFill>
                  <a:schemeClr val="tx1"/>
                </a:solidFill>
                <a:latin typeface="+mn-lt"/>
                <a:ea typeface="+mn-ea"/>
                <a:cs typeface="+mn-cs"/>
              </a:defRPr>
            </a:lvl2pPr>
            <a:lvl3pPr marL="914336" algn="l" defTabSz="914336" rtl="0" eaLnBrk="1" latinLnBrk="0" hangingPunct="1">
              <a:defRPr sz="1800" kern="1200">
                <a:solidFill>
                  <a:schemeClr val="tx1"/>
                </a:solidFill>
                <a:latin typeface="+mn-lt"/>
                <a:ea typeface="+mn-ea"/>
                <a:cs typeface="+mn-cs"/>
              </a:defRPr>
            </a:lvl3pPr>
            <a:lvl4pPr marL="1371503" algn="l" defTabSz="914336" rtl="0" eaLnBrk="1" latinLnBrk="0" hangingPunct="1">
              <a:defRPr sz="1800" kern="1200">
                <a:solidFill>
                  <a:schemeClr val="tx1"/>
                </a:solidFill>
                <a:latin typeface="+mn-lt"/>
                <a:ea typeface="+mn-ea"/>
                <a:cs typeface="+mn-cs"/>
              </a:defRPr>
            </a:lvl4pPr>
            <a:lvl5pPr marL="1828671" algn="l" defTabSz="914336" rtl="0" eaLnBrk="1" latinLnBrk="0" hangingPunct="1">
              <a:defRPr sz="1800" kern="1200">
                <a:solidFill>
                  <a:schemeClr val="tx1"/>
                </a:solidFill>
                <a:latin typeface="+mn-lt"/>
                <a:ea typeface="+mn-ea"/>
                <a:cs typeface="+mn-cs"/>
              </a:defRPr>
            </a:lvl5pPr>
            <a:lvl6pPr marL="2285839" algn="l" defTabSz="914336" rtl="0" eaLnBrk="1" latinLnBrk="0" hangingPunct="1">
              <a:defRPr sz="1800" kern="1200">
                <a:solidFill>
                  <a:schemeClr val="tx1"/>
                </a:solidFill>
                <a:latin typeface="+mn-lt"/>
                <a:ea typeface="+mn-ea"/>
                <a:cs typeface="+mn-cs"/>
              </a:defRPr>
            </a:lvl6pPr>
            <a:lvl7pPr marL="2743007" algn="l" defTabSz="914336" rtl="0" eaLnBrk="1" latinLnBrk="0" hangingPunct="1">
              <a:defRPr sz="1800" kern="1200">
                <a:solidFill>
                  <a:schemeClr val="tx1"/>
                </a:solidFill>
                <a:latin typeface="+mn-lt"/>
                <a:ea typeface="+mn-ea"/>
                <a:cs typeface="+mn-cs"/>
              </a:defRPr>
            </a:lvl7pPr>
            <a:lvl8pPr marL="3200175" algn="l" defTabSz="914336" rtl="0" eaLnBrk="1" latinLnBrk="0" hangingPunct="1">
              <a:defRPr sz="1800" kern="1200">
                <a:solidFill>
                  <a:schemeClr val="tx1"/>
                </a:solidFill>
                <a:latin typeface="+mn-lt"/>
                <a:ea typeface="+mn-ea"/>
                <a:cs typeface="+mn-cs"/>
              </a:defRPr>
            </a:lvl8pPr>
            <a:lvl9pPr marL="3657343" algn="l" defTabSz="914336" rtl="0" eaLnBrk="1" latinLnBrk="0" hangingPunct="1">
              <a:defRPr sz="1800" kern="1200">
                <a:solidFill>
                  <a:schemeClr val="tx1"/>
                </a:solidFill>
                <a:latin typeface="+mn-lt"/>
                <a:ea typeface="+mn-ea"/>
                <a:cs typeface="+mn-cs"/>
              </a:defRPr>
            </a:lvl9pPr>
          </a:lstStyle>
          <a:p>
            <a:r>
              <a:rPr lang="en-US" sz="1600" dirty="0">
                <a:hlinkClick r:id="rId13"/>
              </a:rPr>
              <a:t>https://hhrecny.org/</a:t>
            </a:r>
            <a:endParaRPr lang="en-US" sz="1600" dirty="0"/>
          </a:p>
        </p:txBody>
      </p:sp>
    </p:spTree>
    <p:extLst>
      <p:ext uri="{BB962C8B-B14F-4D97-AF65-F5344CB8AC3E}">
        <p14:creationId xmlns:p14="http://schemas.microsoft.com/office/powerpoint/2010/main" val="13791740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29055</TotalTime>
  <Words>266</Words>
  <Application>Microsoft Office PowerPoint</Application>
  <PresentationFormat>Letter Paper (8.5x11 in)</PresentationFormat>
  <Paragraphs>18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Lana Pattinson</dc:creator>
  <cp:lastModifiedBy>Walter Recher</cp:lastModifiedBy>
  <cp:revision>55</cp:revision>
  <cp:lastPrinted>2018-03-28T15:39:28Z</cp:lastPrinted>
  <dcterms:created xsi:type="dcterms:W3CDTF">2016-09-20T17:48:39Z</dcterms:created>
  <dcterms:modified xsi:type="dcterms:W3CDTF">2025-01-30T02:26:33Z</dcterms:modified>
</cp:coreProperties>
</file>