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>
      <p:cViewPr varScale="1">
        <p:scale>
          <a:sx n="84" d="100"/>
          <a:sy n="84" d="100"/>
        </p:scale>
        <p:origin x="295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image" Target="../media/image5.jpeg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hyperlink" Target="https://hhrecn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5" y="2615385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June Hersh, </a:t>
            </a:r>
          </a:p>
          <a:p>
            <a:r>
              <a:rPr lang="en-US" sz="2000" b="1" dirty="0" err="1"/>
              <a:t>Generations</a:t>
            </a:r>
            <a:r>
              <a:rPr lang="en-US" sz="2000" b="1" i="1" dirty="0" err="1"/>
              <a:t>Forward</a:t>
            </a:r>
            <a:r>
              <a:rPr lang="en-US" sz="2000" b="1" i="1" dirty="0"/>
              <a:t> </a:t>
            </a:r>
            <a:r>
              <a:rPr lang="en-US" sz="2000" b="1" dirty="0"/>
              <a:t>Speaker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65" y="3290222"/>
            <a:ext cx="647943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June Hersh is the best-selling author of </a:t>
            </a:r>
            <a:r>
              <a:rPr lang="en-US" sz="1100" i="1" dirty="0"/>
              <a:t>Food, Hope &amp; Resilience; Authentic Recipes and </a:t>
            </a:r>
          </a:p>
          <a:p>
            <a:r>
              <a:rPr lang="en-US" sz="1100" i="1" dirty="0"/>
              <a:t>Remarkable Stories from Holocaust Survivors</a:t>
            </a:r>
            <a:r>
              <a:rPr lang="en-US" sz="1100" dirty="0"/>
              <a:t> (formerly known as Recipes Remembered a </a:t>
            </a:r>
          </a:p>
          <a:p>
            <a:r>
              <a:rPr lang="en-US" sz="1100" dirty="0"/>
              <a:t>Celebration of Survival.) The book has sold over 20,000 copies, with all its proceeds going </a:t>
            </a:r>
          </a:p>
          <a:p>
            <a:r>
              <a:rPr lang="en-US" sz="1100" dirty="0"/>
              <a:t>to charity. She has also penned the widely acclaimed Iconic </a:t>
            </a:r>
            <a:r>
              <a:rPr lang="en-US" sz="1100" i="1" dirty="0"/>
              <a:t>New York Jewish Food, a </a:t>
            </a:r>
          </a:p>
          <a:p>
            <a:r>
              <a:rPr lang="en-US" sz="1100" i="1" dirty="0"/>
              <a:t>History and Guide with Recipes </a:t>
            </a:r>
            <a:r>
              <a:rPr lang="en-US" sz="1100" dirty="0"/>
              <a:t>which the New York Times called “authoritative”, and the </a:t>
            </a:r>
          </a:p>
          <a:p>
            <a:r>
              <a:rPr lang="en-US" sz="1100" dirty="0"/>
              <a:t>NY Daily News said, “Is as overstuffed as a deli sandwich”. </a:t>
            </a:r>
          </a:p>
          <a:p>
            <a:endParaRPr lang="en-US" sz="1100" dirty="0"/>
          </a:p>
          <a:p>
            <a:r>
              <a:rPr lang="en-US" sz="1100" dirty="0"/>
              <a:t>Her prior books include </a:t>
            </a:r>
            <a:r>
              <a:rPr lang="en-US" sz="1100" i="1" dirty="0"/>
              <a:t>The Kosher Carnivore, Still Here, Inspiration from Survivors and Liberators of the Holocaust, Yoghurt a Global History </a:t>
            </a:r>
            <a:r>
              <a:rPr lang="en-US" sz="1100" dirty="0"/>
              <a:t>(which has been translated into Chinese, Japanese, and Arabic).</a:t>
            </a:r>
          </a:p>
          <a:p>
            <a:endParaRPr lang="en-US" sz="1100" dirty="0"/>
          </a:p>
          <a:p>
            <a:r>
              <a:rPr lang="en-US" sz="1100" dirty="0"/>
              <a:t>June just completed her second book for The History Press tentatively entitled </a:t>
            </a:r>
            <a:r>
              <a:rPr lang="en-US" sz="1100" i="1" dirty="0"/>
              <a:t>Serving </a:t>
            </a:r>
            <a:r>
              <a:rPr lang="en-US" sz="1100" i="1" dirty="0" err="1"/>
              <a:t>UPstate</a:t>
            </a:r>
            <a:r>
              <a:rPr lang="en-US" sz="1100" i="1" dirty="0"/>
              <a:t> New York, a History and Guide with Recipes</a:t>
            </a:r>
            <a:r>
              <a:rPr lang="en-US" sz="1100" dirty="0"/>
              <a:t>. She is currently at work on a book for Harper Collins with two-time James Beard award-winning chef Alon Shaya, as they explore stories from WWII through the lens of food. June is a regular contributor to Westchester Magazine and various food publications. She has been a guest on TV, radio, and podcasts and was a featured guest on QVC’s In the Kitchen with David. June travels the country as a speaker on the topic of the Holocaust and preserving Jewish food memory for organizations such as the Jewish Book Council, Hadassah, and UJA Federation. She is a proud member of Les Dames d’ Escoffier, the exclusive culinary organization of women in the food industry. June’s books all have a charitable flavor as she aspires to Eat Well-Do Good by donating her proceeds to charity.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855913" y="71190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held at: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7127013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[time]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5959" y="68580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27"/>
            <a:ext cx="6858000" cy="2610759"/>
          </a:xfrm>
          <a:prstGeom prst="rect">
            <a:avLst/>
          </a:prstGeom>
        </p:spPr>
      </p:pic>
      <p:sp>
        <p:nvSpPr>
          <p:cNvPr id="28" name="TextBox 1"/>
          <p:cNvSpPr txBox="1"/>
          <p:nvPr/>
        </p:nvSpPr>
        <p:spPr>
          <a:xfrm>
            <a:off x="4967136" y="1658489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8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6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1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9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07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75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hlinkClick r:id="rId12"/>
              </a:rPr>
              <a:t>https://hhrecny.org/</a:t>
            </a:r>
            <a:endParaRPr lang="en-US" sz="1200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4516A37-74E3-B7BC-F2F1-E4C41F28F0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/>
        </p:blipFill>
        <p:spPr>
          <a:xfrm>
            <a:off x="5256119" y="2597832"/>
            <a:ext cx="1601881" cy="1566512"/>
          </a:xfrm>
        </p:spPr>
      </p:pic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325</Words>
  <Application>Microsoft Office PowerPoint</Application>
  <PresentationFormat>Letter Paper (8.5x11 in)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Walter Recher</cp:lastModifiedBy>
  <cp:revision>64</cp:revision>
  <cp:lastPrinted>2018-03-28T16:59:58Z</cp:lastPrinted>
  <dcterms:created xsi:type="dcterms:W3CDTF">2016-09-20T17:48:39Z</dcterms:created>
  <dcterms:modified xsi:type="dcterms:W3CDTF">2025-01-08T15:00:20Z</dcterms:modified>
</cp:coreProperties>
</file>