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4" d="100"/>
          <a:sy n="84" d="100"/>
        </p:scale>
        <p:origin x="2958" y="10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12/23/2024</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12/23/2024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12/23/2024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12/23/2024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12/23/2024</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a:t>Michelle </a:t>
            </a:r>
            <a:r>
              <a:rPr lang="en-US" sz="2000" b="1" dirty="0" err="1"/>
              <a:t>Bisson</a:t>
            </a:r>
            <a:r>
              <a:rPr lang="en-US" sz="2000" b="1" dirty="0"/>
              <a:t>, </a:t>
            </a:r>
          </a:p>
          <a:p>
            <a:r>
              <a:rPr lang="en-US" sz="2000" b="1" dirty="0" err="1"/>
              <a:t>Generations</a:t>
            </a:r>
            <a:r>
              <a:rPr lang="en-US" sz="2000" b="1" i="1" dirty="0" err="1"/>
              <a:t>Forward</a:t>
            </a:r>
            <a:endParaRPr lang="en-US" sz="2000" b="1" dirty="0"/>
          </a:p>
        </p:txBody>
      </p:sp>
      <p:sp>
        <p:nvSpPr>
          <p:cNvPr id="8" name="TextBox 7"/>
          <p:cNvSpPr txBox="1"/>
          <p:nvPr/>
        </p:nvSpPr>
        <p:spPr>
          <a:xfrm>
            <a:off x="100525" y="3352800"/>
            <a:ext cx="6582131" cy="3600986"/>
          </a:xfrm>
          <a:prstGeom prst="rect">
            <a:avLst/>
          </a:prstGeom>
          <a:noFill/>
        </p:spPr>
        <p:txBody>
          <a:bodyPr wrap="square" rtlCol="0">
            <a:spAutoFit/>
          </a:bodyPr>
          <a:lstStyle/>
          <a:p>
            <a:pPr marL="0" marR="0"/>
            <a:r>
              <a:rPr lang="en-US" sz="1200" dirty="0"/>
              <a:t>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Michelle Bisson tells the story of her mother’s journey from </a:t>
            </a:r>
            <a:endParaRPr lang="en-US" sz="1200" dirty="0">
              <a:effectLst/>
              <a:latin typeface="Times New Roman" panose="02020603050405020304" pitchFamily="18" charset="0"/>
              <a:ea typeface="Times New Roman" panose="02020603050405020304" pitchFamily="18" charset="0"/>
            </a:endParaRPr>
          </a:p>
          <a:p>
            <a:pPr marL="0" marR="0"/>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Budapest, Hungary, to Lisbon, Portugal, in the middle of the </a:t>
            </a:r>
            <a:endParaRPr lang="en-US" sz="1200" dirty="0">
              <a:effectLst/>
              <a:latin typeface="Times New Roman" panose="02020603050405020304" pitchFamily="18" charset="0"/>
              <a:ea typeface="Times New Roman" panose="02020603050405020304" pitchFamily="18" charset="0"/>
            </a:endParaRPr>
          </a:p>
          <a:p>
            <a:pPr marL="0" marR="0"/>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Holocaust in her children’s picture book, </a:t>
            </a:r>
            <a:r>
              <a:rPr lang="en-US"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Hedy’s Journey: The True </a:t>
            </a:r>
            <a:endParaRPr lang="en-US" sz="1200" dirty="0">
              <a:effectLst/>
              <a:latin typeface="Times New Roman" panose="02020603050405020304" pitchFamily="18" charset="0"/>
              <a:ea typeface="Times New Roman" panose="02020603050405020304" pitchFamily="18" charset="0"/>
            </a:endParaRPr>
          </a:p>
          <a:p>
            <a:pPr marL="0" marR="0"/>
            <a:r>
              <a:rPr lang="en-US" sz="1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Story of a Hungarian Girl Fleeing the Holocaust</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(ages 8+). Michelle’s </a:t>
            </a:r>
            <a:endParaRPr lang="en-US" sz="1200" dirty="0">
              <a:effectLst/>
              <a:latin typeface="Times New Roman" panose="02020603050405020304" pitchFamily="18" charset="0"/>
              <a:ea typeface="Times New Roman" panose="02020603050405020304" pitchFamily="18" charset="0"/>
            </a:endParaRPr>
          </a:p>
          <a:p>
            <a:pPr marL="0" marR="0"/>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mother was only 16 when she had to travel alone through Nazi </a:t>
            </a:r>
            <a:endParaRPr lang="en-US" sz="1200" dirty="0">
              <a:effectLst/>
              <a:latin typeface="Times New Roman" panose="02020603050405020304" pitchFamily="18" charset="0"/>
              <a:ea typeface="Times New Roman" panose="02020603050405020304" pitchFamily="18" charset="0"/>
            </a:endParaRPr>
          </a:p>
          <a:p>
            <a:pPr marL="0" marR="0"/>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Germany in 1941, in order to escape the fate of her cousin Marika </a:t>
            </a:r>
            <a:endParaRPr lang="en-US" sz="1200" dirty="0">
              <a:effectLst/>
              <a:latin typeface="Times New Roman" panose="02020603050405020304" pitchFamily="18" charset="0"/>
              <a:ea typeface="Times New Roman" panose="02020603050405020304" pitchFamily="18" charset="0"/>
            </a:endParaRPr>
          </a:p>
          <a:p>
            <a:pPr marL="0" marR="0"/>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much of her extended family, who perished in the Holocaust. </a:t>
            </a:r>
            <a:endParaRPr lang="en-US" sz="1200" dirty="0">
              <a:effectLst/>
              <a:latin typeface="Times New Roman" panose="02020603050405020304" pitchFamily="18" charset="0"/>
              <a:ea typeface="Times New Roman" panose="02020603050405020304" pitchFamily="18" charset="0"/>
            </a:endParaRPr>
          </a:p>
          <a:p>
            <a:pPr marL="0" marR="0"/>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Michelle talks about how this dangerous journey alone, and the loss </a:t>
            </a:r>
            <a:endParaRPr lang="en-US" sz="1200" dirty="0">
              <a:effectLst/>
              <a:latin typeface="Times New Roman" panose="02020603050405020304" pitchFamily="18" charset="0"/>
              <a:ea typeface="Times New Roman" panose="02020603050405020304" pitchFamily="18" charset="0"/>
            </a:endParaRPr>
          </a:p>
          <a:p>
            <a:pPr marL="0" marR="0"/>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one of her mother’s closest friends and relatives, as well as so many others, affected the rest of her mother’s life and that of her uncle, who was only 11 at the time. She also speaks about how other members of the extended family survived the Holocaust in Hungary, including one aunt who hid in the woods with her newborn son, now a lawyer in NYC. Michelle also talks about the effect on her life of being the child of a mother who experienced such pain. And she also talks about the pain and the pleasures of life in America after the Holocaust. </a:t>
            </a:r>
          </a:p>
          <a:p>
            <a:pPr marL="0" marR="0"/>
            <a:endPar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Recently, Michelle visited Budapest for the first time. She found her cousin’s apartment and her mother’s, which is now a Jewish history museum just over the border in what was the Jewish ghetto in the last year of World War II.    Michelle retired from her career as a children’s editor and publisher but sometimes still works with beginning writers to hone their craft.</a:t>
            </a:r>
            <a:endParaRPr lang="en-US" sz="1200" dirty="0">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descr="Michelle-Bisson-circl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83120" y="2854485"/>
            <a:ext cx="1841480" cy="1841480"/>
          </a:xfrm>
          <a:prstGeom prst="rect">
            <a:avLst/>
          </a:prstGeom>
        </p:spPr>
      </p:pic>
      <p:sp>
        <p:nvSpPr>
          <p:cNvPr id="30" name="Picture Placeholder 4"/>
          <p:cNvSpPr>
            <a:spLocks noGrp="1"/>
          </p:cNvSpPr>
          <p:nvPr>
            <p:ph type="pic" sz="quarter" idx="14"/>
          </p:nvPr>
        </p:nvSpPr>
        <p:spPr>
          <a:xfrm>
            <a:off x="228600" y="7239000"/>
            <a:ext cx="2362200" cy="1828800"/>
          </a:xfrm>
        </p:spPr>
        <p:txBody>
          <a:bodyPr/>
          <a:lstStyle/>
          <a:p>
            <a:endParaRPr lang="en-US"/>
          </a:p>
        </p:txBody>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1655</TotalTime>
  <Words>306</Words>
  <Application>Microsoft Office PowerPoint</Application>
  <PresentationFormat>Letter Paper (8.5x11 in)</PresentationFormat>
  <Paragraphs>21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54</cp:revision>
  <cp:lastPrinted>2018-04-04T14:43:51Z</cp:lastPrinted>
  <dcterms:created xsi:type="dcterms:W3CDTF">2016-09-20T17:48:39Z</dcterms:created>
  <dcterms:modified xsi:type="dcterms:W3CDTF">2024-12-23T18:54:49Z</dcterms:modified>
</cp:coreProperties>
</file>