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8"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84" d="100"/>
          <a:sy n="84" d="100"/>
        </p:scale>
        <p:origin x="2958"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12/19/2024</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a:p>
        </p:txBody>
      </p:sp>
    </p:spTree>
    <p:extLst>
      <p:ext uri="{BB962C8B-B14F-4D97-AF65-F5344CB8AC3E}">
        <p14:creationId xmlns:p14="http://schemas.microsoft.com/office/powerpoint/2010/main" val="118778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F9AC81-CE37-4FA5-9D09-98CA3711665F}"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
        <p:nvSpPr>
          <p:cNvPr id="8" name="Picture Placeholder 7"/>
          <p:cNvSpPr>
            <a:spLocks noGrp="1"/>
          </p:cNvSpPr>
          <p:nvPr>
            <p:ph type="pic" sz="quarter" idx="13"/>
          </p:nvPr>
        </p:nvSpPr>
        <p:spPr>
          <a:xfrm>
            <a:off x="514350" y="6781800"/>
            <a:ext cx="2228850" cy="2179638"/>
          </a:xfrm>
        </p:spPr>
        <p:txBody>
          <a:bodyPr/>
          <a:lstStyle/>
          <a:p>
            <a:endParaRPr lang="en-US"/>
          </a:p>
        </p:txBody>
      </p:sp>
    </p:spTree>
    <p:extLst>
      <p:ext uri="{BB962C8B-B14F-4D97-AF65-F5344CB8AC3E}">
        <p14:creationId xmlns:p14="http://schemas.microsoft.com/office/powerpoint/2010/main" val="1736405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50353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77723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F9AC81-CE37-4FA5-9D09-98CA3711665F}"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55075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F9AC81-CE37-4FA5-9D09-98CA3711665F}" type="datetimeFigureOut">
              <a:rPr lang="en-US" smtClean="0"/>
              <a:t>12/19/2024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F9AC81-CE37-4FA5-9D09-98CA3711665F}" type="datetimeFigureOut">
              <a:rPr lang="en-US" smtClean="0"/>
              <a:t>12/19/2024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12/19/2024</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141258" y="2608925"/>
            <a:ext cx="4061496" cy="707886"/>
          </a:xfrm>
          <a:prstGeom prst="rect">
            <a:avLst/>
          </a:prstGeom>
          <a:noFill/>
        </p:spPr>
        <p:txBody>
          <a:bodyPr wrap="none" rtlCol="0">
            <a:spAutoFit/>
          </a:bodyPr>
          <a:lstStyle/>
          <a:p>
            <a:r>
              <a:rPr lang="en-US" sz="2000" b="1" dirty="0"/>
              <a:t>Lisa </a:t>
            </a:r>
            <a:r>
              <a:rPr lang="en-US" sz="2000" b="1" dirty="0" err="1"/>
              <a:t>Salko</a:t>
            </a:r>
            <a:r>
              <a:rPr lang="en-US" sz="2000" b="1" dirty="0"/>
              <a:t>, </a:t>
            </a:r>
          </a:p>
          <a:p>
            <a:r>
              <a:rPr lang="en-US" sz="2000" b="1" dirty="0"/>
              <a:t>HHREC Generations</a:t>
            </a:r>
            <a:r>
              <a:rPr lang="en-US" sz="2000" b="1" i="1" dirty="0"/>
              <a:t>Forward </a:t>
            </a:r>
            <a:r>
              <a:rPr lang="en-US" sz="2000" b="1" dirty="0"/>
              <a:t>Speaker</a:t>
            </a:r>
          </a:p>
        </p:txBody>
      </p:sp>
      <p:sp>
        <p:nvSpPr>
          <p:cNvPr id="8" name="TextBox 7"/>
          <p:cNvSpPr txBox="1"/>
          <p:nvPr/>
        </p:nvSpPr>
        <p:spPr>
          <a:xfrm>
            <a:off x="-3810" y="3297403"/>
            <a:ext cx="6801496" cy="4303742"/>
          </a:xfrm>
          <a:prstGeom prst="rect">
            <a:avLst/>
          </a:prstGeom>
          <a:noFill/>
        </p:spPr>
        <p:txBody>
          <a:bodyPr wrap="square" rtlCol="0">
            <a:spAutoFit/>
          </a:bodyPr>
          <a:lstStyle/>
          <a:p>
            <a:r>
              <a:rPr lang="en-US" sz="1200" dirty="0"/>
              <a:t>     Lisa tells the story of </a:t>
            </a:r>
            <a:r>
              <a:rPr lang="en-US" sz="1200" i="1" dirty="0"/>
              <a:t>13 Jewish Drivers' Licenses</a:t>
            </a:r>
            <a:r>
              <a:rPr lang="en-US" sz="1200" dirty="0"/>
              <a:t>. In November of 2018, </a:t>
            </a:r>
          </a:p>
          <a:p>
            <a:r>
              <a:rPr lang="en-US" sz="1200" dirty="0"/>
              <a:t>Lisa, her sisters and cousins traveled to </a:t>
            </a:r>
            <a:r>
              <a:rPr lang="en-US" sz="1200" dirty="0" err="1"/>
              <a:t>Lichtenfels</a:t>
            </a:r>
            <a:r>
              <a:rPr lang="en-US" sz="1200" dirty="0"/>
              <a:t>, Bavaria, Germany to reclaim</a:t>
            </a:r>
          </a:p>
          <a:p>
            <a:r>
              <a:rPr lang="en-US" sz="1200" dirty="0"/>
              <a:t>their grandfather’s and two great uncles’ drivers’ licenses which had been </a:t>
            </a:r>
          </a:p>
          <a:p>
            <a:r>
              <a:rPr lang="en-US" sz="1200" dirty="0"/>
              <a:t>confiscated by the Nazis 80 years earlier, shortly after Kristallnacht and </a:t>
            </a:r>
          </a:p>
          <a:p>
            <a:r>
              <a:rPr lang="en-US" sz="1200" dirty="0"/>
              <a:t>rediscovered while the town was digitizing records in 2017. What started as a </a:t>
            </a:r>
          </a:p>
          <a:p>
            <a:r>
              <a:rPr lang="en-US" sz="1200" dirty="0"/>
              <a:t>trip about reclaiming a part of their family turned into something so much bigger than them. </a:t>
            </a:r>
          </a:p>
          <a:p>
            <a:endParaRPr lang="en-US" sz="1200" dirty="0"/>
          </a:p>
          <a:p>
            <a:pPr marL="0" marR="0">
              <a:lnSpc>
                <a:spcPct val="115000"/>
              </a:lnSpc>
              <a:spcAft>
                <a:spcPts val="800"/>
              </a:spcAft>
            </a:pPr>
            <a:r>
              <a:rPr lang="en-US" sz="1200" i="1" dirty="0"/>
              <a:t>13 Jewish Drivers' Licenses</a:t>
            </a:r>
            <a:r>
              <a:rPr lang="en-US" sz="1200" dirty="0"/>
              <a:t> is about a small Bavarian town coming to terms with its darkest past. It’s a story about discovery, exploration, reflection and reconciliation. It’s a story about human connection and “doing the right thing”. It’s a story about HOPE. Lisa takes us on an emotional journey during her week-long trip which coincided with the 80th Anniversary of Kristallnacht. It’s an important story and extremely relevant given the rise of antisemitic occurrences in our country today, throughout Germany and Europe. </a:t>
            </a:r>
            <a:r>
              <a:rPr lang="en-US" sz="12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She has presented </a:t>
            </a:r>
            <a:r>
              <a:rPr lang="en-US" sz="1200" i="1"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13 Drivers’ Licenses </a:t>
            </a:r>
            <a:r>
              <a:rPr lang="en-US" sz="1200" kern="100" dirty="0">
                <a:solidFill>
                  <a:srgbClr val="000000"/>
                </a:solidFill>
                <a:effectLst/>
                <a:latin typeface="Aptos" panose="020B0004020202020204" pitchFamily="34" charset="0"/>
                <a:ea typeface="Aptos" panose="020B0004020202020204" pitchFamily="34" charset="0"/>
                <a:cs typeface="Arial" panose="020B0604020202020204" pitchFamily="34" charset="0"/>
              </a:rPr>
              <a:t>at synagogues, libraries, educational symposiums, middle and high schools; at Manhattanville University, Baruch College/CUNY, the Museum of Jewish Heritage, the German Consulate in New York, the Church of St. Ignatius Loyola in NYC, and Yad Vashem: The World Holocaust Remembrance Center in Jerusalem, Israel. She also appeared as the keynote speaker at the 2024 HHREC High School Human Rights Institute at Iona University.</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200" dirty="0"/>
          </a:p>
          <a:p>
            <a:endParaRPr lang="en-US" sz="1100" dirty="0"/>
          </a:p>
          <a:p>
            <a:br>
              <a:rPr lang="en-US" sz="1100" dirty="0"/>
            </a:br>
            <a:endParaRPr lang="en-US" sz="1100" dirty="0"/>
          </a:p>
        </p:txBody>
      </p:sp>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30361" y="2644653"/>
            <a:ext cx="1567325" cy="1575647"/>
          </a:xfrm>
          <a:prstGeom prst="rect">
            <a:avLst/>
          </a:prstGeom>
        </p:spPr>
      </p:pic>
      <p:sp>
        <p:nvSpPr>
          <p:cNvPr id="9" name="TextBox 8"/>
          <p:cNvSpPr txBox="1"/>
          <p:nvPr/>
        </p:nvSpPr>
        <p:spPr>
          <a:xfrm>
            <a:off x="2743200" y="7083207"/>
            <a:ext cx="3581400" cy="369332"/>
          </a:xfrm>
          <a:prstGeom prst="rect">
            <a:avLst/>
          </a:prstGeom>
          <a:noFill/>
        </p:spPr>
        <p:txBody>
          <a:bodyPr wrap="square" rtlCol="0">
            <a:spAutoFit/>
          </a:bodyPr>
          <a:lstStyle/>
          <a:p>
            <a:r>
              <a:rPr lang="en-US" b="1" dirty="0"/>
              <a:t>Event held at:</a:t>
            </a:r>
          </a:p>
        </p:txBody>
      </p:sp>
      <p:sp>
        <p:nvSpPr>
          <p:cNvPr id="10" name="TextBox 9"/>
          <p:cNvSpPr txBox="1"/>
          <p:nvPr/>
        </p:nvSpPr>
        <p:spPr>
          <a:xfrm>
            <a:off x="4369949" y="7076844"/>
            <a:ext cx="1078309" cy="1477328"/>
          </a:xfrm>
          <a:prstGeom prst="rect">
            <a:avLst/>
          </a:prstGeom>
          <a:noFill/>
        </p:spPr>
        <p:txBody>
          <a:bodyPr wrap="none" rtlCol="0">
            <a:spAutoFit/>
          </a:bodyPr>
          <a:lstStyle/>
          <a:p>
            <a:pPr algn="ctr"/>
            <a:r>
              <a:rPr lang="en-US" dirty="0"/>
              <a:t>[location]</a:t>
            </a:r>
          </a:p>
          <a:p>
            <a:pPr algn="ctr"/>
            <a:endParaRPr lang="en-US" dirty="0"/>
          </a:p>
          <a:p>
            <a:pPr algn="ctr"/>
            <a:r>
              <a:rPr lang="en-US" dirty="0"/>
              <a:t>[date]</a:t>
            </a:r>
          </a:p>
          <a:p>
            <a:pPr algn="ctr"/>
            <a:endParaRPr lang="en-US" dirty="0"/>
          </a:p>
          <a:p>
            <a:pPr algn="ctr"/>
            <a:r>
              <a:rPr lang="en-US" dirty="0"/>
              <a:t>[time]</a:t>
            </a:r>
          </a:p>
        </p:txBody>
      </p:sp>
      <p:cxnSp>
        <p:nvCxnSpPr>
          <p:cNvPr id="18" name="Straight Connector 17"/>
          <p:cNvCxnSpPr/>
          <p:nvPr/>
        </p:nvCxnSpPr>
        <p:spPr>
          <a:xfrm>
            <a:off x="104483" y="68580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36" name="Picture Placeholder 3"/>
          <p:cNvSpPr>
            <a:spLocks noGrp="1"/>
          </p:cNvSpPr>
          <p:nvPr>
            <p:ph type="pic" sz="quarter" idx="13"/>
          </p:nvPr>
        </p:nvSpPr>
        <p:spPr>
          <a:xfrm>
            <a:off x="228600" y="7050322"/>
            <a:ext cx="2286000" cy="1929403"/>
          </a:xfrm>
        </p:spPr>
        <p:txBody>
          <a:bodyPr/>
          <a:lstStyle/>
          <a:p>
            <a:endParaRPr lang="en-US"/>
          </a:p>
        </p:txBody>
      </p:sp>
      <p:sp>
        <p:nvSpPr>
          <p:cNvPr id="28" name="TextBox 1"/>
          <p:cNvSpPr txBox="1"/>
          <p:nvPr/>
        </p:nvSpPr>
        <p:spPr>
          <a:xfrm>
            <a:off x="4260211" y="1395304"/>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endParaRPr lang="en-US" sz="1600" dirty="0"/>
          </a:p>
        </p:txBody>
      </p:sp>
    </p:spTree>
    <p:extLst>
      <p:ext uri="{BB962C8B-B14F-4D97-AF65-F5344CB8AC3E}">
        <p14:creationId xmlns:p14="http://schemas.microsoft.com/office/powerpoint/2010/main" val="1379174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29053</TotalTime>
  <Words>294</Words>
  <Application>Microsoft Office PowerPoint</Application>
  <PresentationFormat>Letter Paper (8.5x11 in)</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Walter Recher</cp:lastModifiedBy>
  <cp:revision>54</cp:revision>
  <cp:lastPrinted>2018-03-28T15:39:28Z</cp:lastPrinted>
  <dcterms:created xsi:type="dcterms:W3CDTF">2016-09-20T17:48:39Z</dcterms:created>
  <dcterms:modified xsi:type="dcterms:W3CDTF">2024-12-19T17:48:50Z</dcterms:modified>
</cp:coreProperties>
</file>