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
  </p:notesMasterIdLst>
  <p:sldIdLst>
    <p:sldId id="258" r:id="rId2"/>
  </p:sldIdLst>
  <p:sldSz cx="6858000" cy="9144000" type="letter"/>
  <p:notesSz cx="7010400" cy="9296400"/>
  <p:defaultTex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CC0000"/>
    <a:srgbClr val="FF6600"/>
    <a:srgbClr val="F2D6B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7" autoAdjust="0"/>
    <p:restoredTop sz="94660"/>
  </p:normalViewPr>
  <p:slideViewPr>
    <p:cSldViewPr>
      <p:cViewPr varScale="1">
        <p:scale>
          <a:sx n="84" d="100"/>
          <a:sy n="84" d="100"/>
        </p:scale>
        <p:origin x="2958"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a:defRPr sz="1200"/>
            </a:lvl1pPr>
          </a:lstStyle>
          <a:p>
            <a:fld id="{4339ACE8-435E-44BD-9479-BEE19CB67463}" type="datetimeFigureOut">
              <a:rPr lang="en-US" smtClean="0"/>
              <a:t>12/19/2024</a:t>
            </a:fld>
            <a:endParaRPr lang="en-US"/>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a:defRPr sz="1200"/>
            </a:lvl1pPr>
          </a:lstStyle>
          <a:p>
            <a:fld id="{3188596B-714A-44B3-BECB-5DD3AAE97CFA}" type="slidenum">
              <a:rPr lang="en-US" smtClean="0"/>
              <a:t>‹#›</a:t>
            </a:fld>
            <a:endParaRPr lang="en-US"/>
          </a:p>
        </p:txBody>
      </p:sp>
    </p:spTree>
    <p:extLst>
      <p:ext uri="{BB962C8B-B14F-4D97-AF65-F5344CB8AC3E}">
        <p14:creationId xmlns:p14="http://schemas.microsoft.com/office/powerpoint/2010/main" val="3900463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8596B-714A-44B3-BECB-5DD3AAE97CFA}" type="slidenum">
              <a:rPr lang="en-US" smtClean="0"/>
              <a:t>1</a:t>
            </a:fld>
            <a:endParaRPr lang="en-US"/>
          </a:p>
        </p:txBody>
      </p:sp>
    </p:spTree>
    <p:extLst>
      <p:ext uri="{BB962C8B-B14F-4D97-AF65-F5344CB8AC3E}">
        <p14:creationId xmlns:p14="http://schemas.microsoft.com/office/powerpoint/2010/main" val="1187783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168" indent="0" algn="ctr">
              <a:buNone/>
              <a:defRPr>
                <a:solidFill>
                  <a:schemeClr val="tx1">
                    <a:tint val="75000"/>
                  </a:schemeClr>
                </a:solidFill>
              </a:defRPr>
            </a:lvl2pPr>
            <a:lvl3pPr marL="914336" indent="0" algn="ctr">
              <a:buNone/>
              <a:defRPr>
                <a:solidFill>
                  <a:schemeClr val="tx1">
                    <a:tint val="75000"/>
                  </a:schemeClr>
                </a:solidFill>
              </a:defRPr>
            </a:lvl3pPr>
            <a:lvl4pPr marL="1371503" indent="0" algn="ctr">
              <a:buNone/>
              <a:defRPr>
                <a:solidFill>
                  <a:schemeClr val="tx1">
                    <a:tint val="75000"/>
                  </a:schemeClr>
                </a:solidFill>
              </a:defRPr>
            </a:lvl4pPr>
            <a:lvl5pPr marL="1828671" indent="0" algn="ctr">
              <a:buNone/>
              <a:defRPr>
                <a:solidFill>
                  <a:schemeClr val="tx1">
                    <a:tint val="75000"/>
                  </a:schemeClr>
                </a:solidFill>
              </a:defRPr>
            </a:lvl5pPr>
            <a:lvl6pPr marL="2285839" indent="0" algn="ctr">
              <a:buNone/>
              <a:defRPr>
                <a:solidFill>
                  <a:schemeClr val="tx1">
                    <a:tint val="75000"/>
                  </a:schemeClr>
                </a:solidFill>
              </a:defRPr>
            </a:lvl6pPr>
            <a:lvl7pPr marL="2743007" indent="0" algn="ctr">
              <a:buNone/>
              <a:defRPr>
                <a:solidFill>
                  <a:schemeClr val="tx1">
                    <a:tint val="75000"/>
                  </a:schemeClr>
                </a:solidFill>
              </a:defRPr>
            </a:lvl7pPr>
            <a:lvl8pPr marL="3200175" indent="0" algn="ctr">
              <a:buNone/>
              <a:defRPr>
                <a:solidFill>
                  <a:schemeClr val="tx1">
                    <a:tint val="75000"/>
                  </a:schemeClr>
                </a:solidFill>
              </a:defRPr>
            </a:lvl8pPr>
            <a:lvl9pPr marL="365734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F9AC81-CE37-4FA5-9D09-98CA3711665F}"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
        <p:nvSpPr>
          <p:cNvPr id="8" name="Picture Placeholder 7"/>
          <p:cNvSpPr>
            <a:spLocks noGrp="1"/>
          </p:cNvSpPr>
          <p:nvPr>
            <p:ph type="pic" sz="quarter" idx="13"/>
          </p:nvPr>
        </p:nvSpPr>
        <p:spPr>
          <a:xfrm>
            <a:off x="514350" y="6781800"/>
            <a:ext cx="2228850" cy="2179638"/>
          </a:xfrm>
        </p:spPr>
        <p:txBody>
          <a:bodyPr/>
          <a:lstStyle/>
          <a:p>
            <a:endParaRPr lang="en-US"/>
          </a:p>
        </p:txBody>
      </p:sp>
    </p:spTree>
    <p:extLst>
      <p:ext uri="{BB962C8B-B14F-4D97-AF65-F5344CB8AC3E}">
        <p14:creationId xmlns:p14="http://schemas.microsoft.com/office/powerpoint/2010/main" val="173640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687495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8"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57426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F9AC81-CE37-4FA5-9D09-98CA3711665F}"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503531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9"/>
            <a:ext cx="5829300" cy="2000249"/>
          </a:xfrm>
        </p:spPr>
        <p:txBody>
          <a:bodyPr anchor="b"/>
          <a:lstStyle>
            <a:lvl1pPr marL="0" indent="0">
              <a:buNone/>
              <a:defRPr sz="2000">
                <a:solidFill>
                  <a:schemeClr val="tx1">
                    <a:tint val="75000"/>
                  </a:schemeClr>
                </a:solidFill>
              </a:defRPr>
            </a:lvl1pPr>
            <a:lvl2pPr marL="457168" indent="0">
              <a:buNone/>
              <a:defRPr sz="1800">
                <a:solidFill>
                  <a:schemeClr val="tx1">
                    <a:tint val="75000"/>
                  </a:schemeClr>
                </a:solidFill>
              </a:defRPr>
            </a:lvl2pPr>
            <a:lvl3pPr marL="914336" indent="0">
              <a:buNone/>
              <a:defRPr sz="1600">
                <a:solidFill>
                  <a:schemeClr val="tx1">
                    <a:tint val="75000"/>
                  </a:schemeClr>
                </a:solidFill>
              </a:defRPr>
            </a:lvl3pPr>
            <a:lvl4pPr marL="1371503" indent="0">
              <a:buNone/>
              <a:defRPr sz="1400">
                <a:solidFill>
                  <a:schemeClr val="tx1">
                    <a:tint val="75000"/>
                  </a:schemeClr>
                </a:solidFill>
              </a:defRPr>
            </a:lvl4pPr>
            <a:lvl5pPr marL="1828671" indent="0">
              <a:buNone/>
              <a:defRPr sz="1400">
                <a:solidFill>
                  <a:schemeClr val="tx1">
                    <a:tint val="75000"/>
                  </a:schemeClr>
                </a:solidFill>
              </a:defRPr>
            </a:lvl5pPr>
            <a:lvl6pPr marL="2285839" indent="0">
              <a:buNone/>
              <a:defRPr sz="1400">
                <a:solidFill>
                  <a:schemeClr val="tx1">
                    <a:tint val="75000"/>
                  </a:schemeClr>
                </a:solidFill>
              </a:defRPr>
            </a:lvl6pPr>
            <a:lvl7pPr marL="2743007" indent="0">
              <a:buNone/>
              <a:defRPr sz="1400">
                <a:solidFill>
                  <a:schemeClr val="tx1">
                    <a:tint val="75000"/>
                  </a:schemeClr>
                </a:solidFill>
              </a:defRPr>
            </a:lvl7pPr>
            <a:lvl8pPr marL="3200175" indent="0">
              <a:buNone/>
              <a:defRPr sz="1400">
                <a:solidFill>
                  <a:schemeClr val="tx1">
                    <a:tint val="75000"/>
                  </a:schemeClr>
                </a:solidFill>
              </a:defRPr>
            </a:lvl8pPr>
            <a:lvl9pPr marL="3657343"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F9AC81-CE37-4FA5-9D09-98CA3711665F}" type="datetimeFigureOut">
              <a:rPr lang="en-US" smtClean="0"/>
              <a:t>12/19/2024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3777230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F9AC81-CE37-4FA5-9D09-98CA3711665F}"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55075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168" indent="0">
              <a:buNone/>
              <a:defRPr sz="2000" b="1"/>
            </a:lvl2pPr>
            <a:lvl3pPr marL="914336" indent="0">
              <a:buNone/>
              <a:defRPr sz="1800" b="1"/>
            </a:lvl3pPr>
            <a:lvl4pPr marL="1371503" indent="0">
              <a:buNone/>
              <a:defRPr sz="1600" b="1"/>
            </a:lvl4pPr>
            <a:lvl5pPr marL="1828671" indent="0">
              <a:buNone/>
              <a:defRPr sz="1600" b="1"/>
            </a:lvl5pPr>
            <a:lvl6pPr marL="2285839" indent="0">
              <a:buNone/>
              <a:defRPr sz="1600" b="1"/>
            </a:lvl6pPr>
            <a:lvl7pPr marL="2743007" indent="0">
              <a:buNone/>
              <a:defRPr sz="1600" b="1"/>
            </a:lvl7pPr>
            <a:lvl8pPr marL="3200175" indent="0">
              <a:buNone/>
              <a:defRPr sz="1600" b="1"/>
            </a:lvl8pPr>
            <a:lvl9pPr marL="3657343"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F9AC81-CE37-4FA5-9D09-98CA3711665F}" type="datetimeFigureOut">
              <a:rPr lang="en-US" smtClean="0"/>
              <a:t>12/19/2024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70329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F9AC81-CE37-4FA5-9D09-98CA3711665F}" type="datetimeFigureOut">
              <a:rPr lang="en-US" smtClean="0"/>
              <a:t>12/19/2024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84695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9AC81-CE37-4FA5-9D09-98CA3711665F}" type="datetimeFigureOut">
              <a:rPr lang="en-US" smtClean="0"/>
              <a:t>12/19/2024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135599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8"/>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8"/>
            <a:ext cx="2256235" cy="6254751"/>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242943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168" indent="0">
              <a:buNone/>
              <a:defRPr sz="2800"/>
            </a:lvl2pPr>
            <a:lvl3pPr marL="914336" indent="0">
              <a:buNone/>
              <a:defRPr sz="2400"/>
            </a:lvl3pPr>
            <a:lvl4pPr marL="1371503" indent="0">
              <a:buNone/>
              <a:defRPr sz="2000"/>
            </a:lvl4pPr>
            <a:lvl5pPr marL="1828671" indent="0">
              <a:buNone/>
              <a:defRPr sz="2000"/>
            </a:lvl5pPr>
            <a:lvl6pPr marL="2285839" indent="0">
              <a:buNone/>
              <a:defRPr sz="2000"/>
            </a:lvl6pPr>
            <a:lvl7pPr marL="2743007" indent="0">
              <a:buNone/>
              <a:defRPr sz="2000"/>
            </a:lvl7pPr>
            <a:lvl8pPr marL="3200175" indent="0">
              <a:buNone/>
              <a:defRPr sz="2000"/>
            </a:lvl8pPr>
            <a:lvl9pPr marL="3657343" indent="0">
              <a:buNone/>
              <a:defRPr sz="20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168" indent="0">
              <a:buNone/>
              <a:defRPr sz="1200"/>
            </a:lvl2pPr>
            <a:lvl3pPr marL="914336" indent="0">
              <a:buNone/>
              <a:defRPr sz="1000"/>
            </a:lvl3pPr>
            <a:lvl4pPr marL="1371503" indent="0">
              <a:buNone/>
              <a:defRPr sz="900"/>
            </a:lvl4pPr>
            <a:lvl5pPr marL="1828671" indent="0">
              <a:buNone/>
              <a:defRPr sz="900"/>
            </a:lvl5pPr>
            <a:lvl6pPr marL="2285839" indent="0">
              <a:buNone/>
              <a:defRPr sz="900"/>
            </a:lvl6pPr>
            <a:lvl7pPr marL="2743007" indent="0">
              <a:buNone/>
              <a:defRPr sz="900"/>
            </a:lvl7pPr>
            <a:lvl8pPr marL="3200175" indent="0">
              <a:buNone/>
              <a:defRPr sz="900"/>
            </a:lvl8pPr>
            <a:lvl9pPr marL="3657343"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F9AC81-CE37-4FA5-9D09-98CA3711665F}" type="datetimeFigureOut">
              <a:rPr lang="en-US" smtClean="0"/>
              <a:t>12/19/2024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414EE-7E51-40CA-8679-A7864A620F21}" type="slidenum">
              <a:rPr lang="en-US" smtClean="0"/>
              <a:t>‹#›</a:t>
            </a:fld>
            <a:endParaRPr lang="en-US"/>
          </a:p>
        </p:txBody>
      </p:sp>
    </p:spTree>
    <p:extLst>
      <p:ext uri="{BB962C8B-B14F-4D97-AF65-F5344CB8AC3E}">
        <p14:creationId xmlns:p14="http://schemas.microsoft.com/office/powerpoint/2010/main" val="681433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33" tIns="45717" rIns="91433" bIns="45717" rtlCol="0" anchor="ctr">
            <a:normAutofit/>
          </a:bodyPr>
          <a:lstStyle/>
          <a:p>
            <a:r>
              <a:rPr lang="en-US"/>
              <a:t>Click to edit Master title style</a:t>
            </a:r>
          </a:p>
        </p:txBody>
      </p:sp>
      <p:sp>
        <p:nvSpPr>
          <p:cNvPr id="3" name="Text Placeholder 2"/>
          <p:cNvSpPr>
            <a:spLocks noGrp="1"/>
          </p:cNvSpPr>
          <p:nvPr>
            <p:ph type="body" idx="1"/>
          </p:nvPr>
        </p:nvSpPr>
        <p:spPr>
          <a:xfrm>
            <a:off x="342900" y="2133602"/>
            <a:ext cx="6172200" cy="6034617"/>
          </a:xfrm>
          <a:prstGeom prst="rect">
            <a:avLst/>
          </a:prstGeom>
        </p:spPr>
        <p:txBody>
          <a:bodyPr vert="horz" lIns="91433" tIns="45717" rIns="91433"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5"/>
            <a:ext cx="1600200" cy="486833"/>
          </a:xfrm>
          <a:prstGeom prst="rect">
            <a:avLst/>
          </a:prstGeom>
        </p:spPr>
        <p:txBody>
          <a:bodyPr vert="horz" lIns="91433" tIns="45717" rIns="91433" bIns="45717" rtlCol="0" anchor="ctr"/>
          <a:lstStyle>
            <a:lvl1pPr algn="l">
              <a:defRPr sz="1200">
                <a:solidFill>
                  <a:schemeClr val="tx1">
                    <a:tint val="75000"/>
                  </a:schemeClr>
                </a:solidFill>
              </a:defRPr>
            </a:lvl1pPr>
          </a:lstStyle>
          <a:p>
            <a:fld id="{FFF9AC81-CE37-4FA5-9D09-98CA3711665F}" type="datetimeFigureOut">
              <a:rPr lang="en-US" smtClean="0"/>
              <a:t>12/19/2024</a:t>
            </a:fld>
            <a:endParaRPr lang="en-US"/>
          </a:p>
        </p:txBody>
      </p:sp>
      <p:sp>
        <p:nvSpPr>
          <p:cNvPr id="5" name="Footer Placeholder 4"/>
          <p:cNvSpPr>
            <a:spLocks noGrp="1"/>
          </p:cNvSpPr>
          <p:nvPr>
            <p:ph type="ftr" sz="quarter" idx="3"/>
          </p:nvPr>
        </p:nvSpPr>
        <p:spPr>
          <a:xfrm>
            <a:off x="2343150" y="8475135"/>
            <a:ext cx="2171700" cy="486833"/>
          </a:xfrm>
          <a:prstGeom prst="rect">
            <a:avLst/>
          </a:prstGeom>
        </p:spPr>
        <p:txBody>
          <a:bodyPr vert="horz" lIns="91433" tIns="45717" rIns="91433" bIns="45717"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5"/>
            <a:ext cx="1600200" cy="486833"/>
          </a:xfrm>
          <a:prstGeom prst="rect">
            <a:avLst/>
          </a:prstGeom>
        </p:spPr>
        <p:txBody>
          <a:bodyPr vert="horz" lIns="91433" tIns="45717" rIns="91433" bIns="45717" rtlCol="0" anchor="ctr"/>
          <a:lstStyle>
            <a:lvl1pPr algn="r">
              <a:defRPr sz="1200">
                <a:solidFill>
                  <a:schemeClr val="tx1">
                    <a:tint val="75000"/>
                  </a:schemeClr>
                </a:solidFill>
              </a:defRPr>
            </a:lvl1pPr>
          </a:lstStyle>
          <a:p>
            <a:fld id="{895414EE-7E51-40CA-8679-A7864A620F21}" type="slidenum">
              <a:rPr lang="en-US" smtClean="0"/>
              <a:t>‹#›</a:t>
            </a:fld>
            <a:endParaRPr lang="en-US"/>
          </a:p>
        </p:txBody>
      </p:sp>
    </p:spTree>
    <p:extLst>
      <p:ext uri="{BB962C8B-B14F-4D97-AF65-F5344CB8AC3E}">
        <p14:creationId xmlns:p14="http://schemas.microsoft.com/office/powerpoint/2010/main" val="471108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36" rtl="0" eaLnBrk="1" latinLnBrk="0" hangingPunct="1">
        <a:spcBef>
          <a:spcPct val="0"/>
        </a:spcBef>
        <a:buNone/>
        <a:defRPr sz="4400" kern="1200">
          <a:solidFill>
            <a:schemeClr val="tx1"/>
          </a:solidFill>
          <a:latin typeface="+mj-lt"/>
          <a:ea typeface="+mj-ea"/>
          <a:cs typeface="+mj-cs"/>
        </a:defRPr>
      </a:lvl1pPr>
    </p:titleStyle>
    <p:bodyStyle>
      <a:lvl1pPr marL="342876" indent="-342876" algn="l" defTabSz="914336"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898" indent="-285730" algn="l" defTabSz="91433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0" indent="-228584" algn="l" defTabSz="914336"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87"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255"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423"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591"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59"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26" indent="-228584" algn="l" defTabSz="914336"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hhrecny.org/index.php?src=events&amp;srctype=detail&amp;category=Community%20Event&amp;refno=176" TargetMode="External"/><Relationship Id="rId13" Type="http://schemas.openxmlformats.org/officeDocument/2006/relationships/hyperlink" Target="https://hhrecny.org/" TargetMode="External"/><Relationship Id="rId3" Type="http://schemas.openxmlformats.org/officeDocument/2006/relationships/image" Target="../media/image1.gif"/><Relationship Id="rId7" Type="http://schemas.openxmlformats.org/officeDocument/2006/relationships/image" Target="../media/image3.gif"/><Relationship Id="rId12"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hhrecny.org/index.php?src=events&amp;srctype=detail&amp;category=lecture&amp;refno=198" TargetMode="External"/><Relationship Id="rId11" Type="http://schemas.openxmlformats.org/officeDocument/2006/relationships/image" Target="../media/image4.png"/><Relationship Id="rId5" Type="http://schemas.openxmlformats.org/officeDocument/2006/relationships/image" Target="../media/image2.gif"/><Relationship Id="rId10" Type="http://schemas.openxmlformats.org/officeDocument/2006/relationships/hyperlink" Target="http://www.hhrecny.org/index.php?src=events&amp;srctype=detail&amp;category=Community%20Event&amp;refno=195" TargetMode="External"/><Relationship Id="rId4" Type="http://schemas.openxmlformats.org/officeDocument/2006/relationships/hyperlink" Target="http://myemail.constantcontact.com/Four-Upcoming-events-and-Introducing-our-new-Membership-Program.html?soid=1112323251565&amp;aid=fA431a8m6ik" TargetMode="External"/><Relationship Id="rId9" Type="http://schemas.openxmlformats.org/officeDocument/2006/relationships/hyperlink" Target="http://www.hhrecny.org/index.php?src=events&amp;submenu=speakers&amp;srctype=detail&amp;category=Community%20Event&amp;refno=17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rs6.net/t?e=fA431a8m6ik&amp;c=0&amp;r=0&amp;_ts=147439297695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4">
            <a:hlinkClick r:id="rId4"/>
          </p:cNvPr>
          <p:cNvSpPr>
            <a:spLocks noChangeArrowheads="1"/>
          </p:cNvSpPr>
          <p:nvPr/>
        </p:nvSpPr>
        <p:spPr bwMode="auto">
          <a:xfrm>
            <a:off x="6151563" y="1800947"/>
            <a:ext cx="285750" cy="379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7" rIns="91433" bIns="45717" numCol="1" anchor="ctr" anchorCtr="0" compatLnSpc="1">
            <a:prstTxWarp prst="textNoShape">
              <a:avLst/>
            </a:prstTxWarp>
            <a:spAutoFit/>
          </a:bodyPr>
          <a:lstStyle/>
          <a:p>
            <a:endParaRPr lang="en-US"/>
          </a:p>
        </p:txBody>
      </p:sp>
      <p:sp>
        <p:nvSpPr>
          <p:cNvPr id="7" name="Rectangle 5"/>
          <p:cNvSpPr>
            <a:spLocks noChangeArrowheads="1"/>
          </p:cNvSpPr>
          <p:nvPr/>
        </p:nvSpPr>
        <p:spPr bwMode="auto">
          <a:xfrm>
            <a:off x="6073775" y="1713726"/>
            <a:ext cx="11281"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1108" bIns="0" numCol="1" anchor="ctr" anchorCtr="0" compatLnSpc="1">
            <a:prstTxWarp prst="textNoShape">
              <a:avLst/>
            </a:prstTxWarp>
            <a:spAutoFit/>
          </a:bodyPr>
          <a:lstStyle/>
          <a:p>
            <a:pPr fontAlgn="base">
              <a:spcBef>
                <a:spcPct val="0"/>
              </a:spcBef>
              <a:spcAft>
                <a:spcPct val="0"/>
              </a:spcAft>
            </a:pPr>
            <a:endParaRPr lang="en-US" altLang="en-US">
              <a:solidFill>
                <a:srgbClr val="000000"/>
              </a:solidFill>
              <a:latin typeface="Arial" pitchFamily="34" charset="0"/>
              <a:cs typeface="Arial" pitchFamily="34" charset="0"/>
            </a:endParaRPr>
          </a:p>
          <a:p>
            <a:pPr eaLnBrk="0" fontAlgn="base" hangingPunct="0">
              <a:spcBef>
                <a:spcPct val="0"/>
              </a:spcBef>
              <a:spcAft>
                <a:spcPct val="0"/>
              </a:spcAft>
            </a:pPr>
            <a:endParaRPr lang="en-US" altLang="en-US">
              <a:latin typeface="Arial" pitchFamily="34" charset="0"/>
              <a:cs typeface="Arial" pitchFamily="34" charset="0"/>
            </a:endParaRPr>
          </a:p>
        </p:txBody>
      </p:sp>
      <p:pic>
        <p:nvPicPr>
          <p:cNvPr id="1032" name="Picture 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Medicine">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Watchers">
            <a:hlinkClick r:id="rId8"/>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StillHere">
            <a:hlinkClick r:id="rId9"/>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Judy">
            <a:hlinkClick r:id="rId10"/>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65438" y="1990726"/>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2" name="Picture 28"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3" name="Picture 29"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54" name="Picture 30"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9525" cy="47625"/>
          </a:xfrm>
          <a:prstGeom prst="rect">
            <a:avLst/>
          </a:prstGeom>
          <a:noFill/>
          <a:extLst>
            <a:ext uri="{909E8E84-426E-40DD-AFC4-6F175D3DCCD1}">
              <a14:hiddenFill xmlns:a14="http://schemas.microsoft.com/office/drawing/2010/main">
                <a:solidFill>
                  <a:srgbClr val="FFFFFF"/>
                </a:solidFill>
              </a14:hiddenFill>
            </a:ext>
          </a:extLst>
        </p:spPr>
      </p:pic>
      <p:pic>
        <p:nvPicPr>
          <p:cNvPr id="1055" name="Picture 31" descr="http://img.constantcontact.com/letters/images/1101116784221/SpacerImage.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65438" y="1990726"/>
            <a:ext cx="47625" cy="9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0"/>
            <a:ext cx="6858000" cy="2609022"/>
          </a:xfrm>
          <a:prstGeom prst="rect">
            <a:avLst/>
          </a:prstGeom>
        </p:spPr>
      </p:pic>
      <p:sp>
        <p:nvSpPr>
          <p:cNvPr id="5" name="TextBox 4"/>
          <p:cNvSpPr txBox="1"/>
          <p:nvPr/>
        </p:nvSpPr>
        <p:spPr>
          <a:xfrm>
            <a:off x="141258" y="2608925"/>
            <a:ext cx="4061496" cy="707886"/>
          </a:xfrm>
          <a:prstGeom prst="rect">
            <a:avLst/>
          </a:prstGeom>
          <a:noFill/>
        </p:spPr>
        <p:txBody>
          <a:bodyPr wrap="none" rtlCol="0">
            <a:spAutoFit/>
          </a:bodyPr>
          <a:lstStyle/>
          <a:p>
            <a:r>
              <a:rPr lang="en-US" sz="2000" b="1" dirty="0"/>
              <a:t>Lisa </a:t>
            </a:r>
            <a:r>
              <a:rPr lang="en-US" sz="2000" b="1" dirty="0" err="1"/>
              <a:t>Salko</a:t>
            </a:r>
            <a:r>
              <a:rPr lang="en-US" sz="2000" b="1" dirty="0"/>
              <a:t>, </a:t>
            </a:r>
          </a:p>
          <a:p>
            <a:r>
              <a:rPr lang="en-US" sz="2000" b="1" dirty="0"/>
              <a:t>HHREC Generations</a:t>
            </a:r>
            <a:r>
              <a:rPr lang="en-US" sz="2000" b="1" i="1" dirty="0"/>
              <a:t>Forward </a:t>
            </a:r>
            <a:r>
              <a:rPr lang="en-US" sz="2000" b="1" dirty="0"/>
              <a:t>Speaker</a:t>
            </a:r>
          </a:p>
        </p:txBody>
      </p:sp>
      <p:sp>
        <p:nvSpPr>
          <p:cNvPr id="8" name="TextBox 7"/>
          <p:cNvSpPr txBox="1"/>
          <p:nvPr/>
        </p:nvSpPr>
        <p:spPr>
          <a:xfrm>
            <a:off x="-3810" y="3297403"/>
            <a:ext cx="6801496" cy="4303742"/>
          </a:xfrm>
          <a:prstGeom prst="rect">
            <a:avLst/>
          </a:prstGeom>
          <a:noFill/>
        </p:spPr>
        <p:txBody>
          <a:bodyPr wrap="square" rtlCol="0">
            <a:spAutoFit/>
          </a:bodyPr>
          <a:lstStyle/>
          <a:p>
            <a:r>
              <a:rPr lang="en-US" sz="1200" dirty="0"/>
              <a:t>     Lisa tells the story of </a:t>
            </a:r>
            <a:r>
              <a:rPr lang="en-US" sz="1200" i="1" dirty="0"/>
              <a:t>13 Jewish Drivers' Licenses</a:t>
            </a:r>
            <a:r>
              <a:rPr lang="en-US" sz="1200" dirty="0"/>
              <a:t>. In November of 2018, </a:t>
            </a:r>
          </a:p>
          <a:p>
            <a:r>
              <a:rPr lang="en-US" sz="1200" dirty="0"/>
              <a:t>Lisa, her sisters and cousins traveled to </a:t>
            </a:r>
            <a:r>
              <a:rPr lang="en-US" sz="1200" dirty="0" err="1"/>
              <a:t>Lichtenfels</a:t>
            </a:r>
            <a:r>
              <a:rPr lang="en-US" sz="1200" dirty="0"/>
              <a:t>, Bavaria, Germany to reclaim</a:t>
            </a:r>
          </a:p>
          <a:p>
            <a:r>
              <a:rPr lang="en-US" sz="1200" dirty="0"/>
              <a:t>their grandfather’s and two great uncles’ drivers’ licenses which had been </a:t>
            </a:r>
          </a:p>
          <a:p>
            <a:r>
              <a:rPr lang="en-US" sz="1200" dirty="0"/>
              <a:t>confiscated by the Nazis 80 years earlier, shortly after Kristallnacht and </a:t>
            </a:r>
          </a:p>
          <a:p>
            <a:r>
              <a:rPr lang="en-US" sz="1200" dirty="0"/>
              <a:t>rediscovered while the town was digitizing records in 2017. What started as a </a:t>
            </a:r>
          </a:p>
          <a:p>
            <a:r>
              <a:rPr lang="en-US" sz="1200" dirty="0"/>
              <a:t>trip about reclaiming a part of their family turned into something so much bigger than them. </a:t>
            </a:r>
          </a:p>
          <a:p>
            <a:endParaRPr lang="en-US" sz="1200" dirty="0"/>
          </a:p>
          <a:p>
            <a:pPr marL="0" marR="0">
              <a:lnSpc>
                <a:spcPct val="115000"/>
              </a:lnSpc>
              <a:spcAft>
                <a:spcPts val="800"/>
              </a:spcAft>
            </a:pPr>
            <a:r>
              <a:rPr lang="en-US" sz="1200" i="1" dirty="0"/>
              <a:t>13 Jewish Drivers' Licenses</a:t>
            </a:r>
            <a:r>
              <a:rPr lang="en-US" sz="1200" dirty="0"/>
              <a:t> is about a small Bavarian town coming to terms with its darkest past. It’s a story about discovery, exploration, reflection and reconciliation. It’s a story about human connection and “doing the right thing”. It’s a story about HOPE. Lisa takes us on an emotional journey during her week-long trip which coincided with the 80th Anniversary of Kristallnacht. It’s an important story and extremely relevant given the rise of antisemitic occurrences in our country today, throughout Germany and Europe. </a:t>
            </a:r>
            <a:r>
              <a:rPr lang="en-US" sz="12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She has presented </a:t>
            </a:r>
            <a:r>
              <a:rPr lang="en-US" sz="1200" i="1"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13 Drivers’ Licenses </a:t>
            </a:r>
            <a:r>
              <a:rPr lang="en-US" sz="12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at synagogues, libraries, educational symposiums, middle and high schools; at Manhattanville University, Baruch College/CUNY, the Museum of Jewish Heritage, the German Consulate in New York, the Church of St. Ignatius Loyola in NYC, and Yad Vashem: The World Holocaust Remembrance Center in Jerusalem, Israel. She also appeared as the keynote speaker at the 2024 HHREC High School Human Rights Institute at Iona University.</a:t>
            </a:r>
            <a:endParaRPr lang="en-US" sz="12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1200" dirty="0"/>
          </a:p>
          <a:p>
            <a:endParaRPr lang="en-US" sz="1100" dirty="0"/>
          </a:p>
          <a:p>
            <a:br>
              <a:rPr lang="en-US" sz="1100" dirty="0"/>
            </a:br>
            <a:endParaRPr lang="en-US" sz="1100" dirty="0"/>
          </a:p>
        </p:txBody>
      </p:sp>
      <p:pic>
        <p:nvPicPr>
          <p:cNvPr id="4" name="Picture 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30361" y="2644653"/>
            <a:ext cx="1567325" cy="1575647"/>
          </a:xfrm>
          <a:prstGeom prst="rect">
            <a:avLst/>
          </a:prstGeom>
        </p:spPr>
      </p:pic>
      <p:sp>
        <p:nvSpPr>
          <p:cNvPr id="9" name="TextBox 8"/>
          <p:cNvSpPr txBox="1"/>
          <p:nvPr/>
        </p:nvSpPr>
        <p:spPr>
          <a:xfrm>
            <a:off x="2743200" y="7083207"/>
            <a:ext cx="3581400" cy="369332"/>
          </a:xfrm>
          <a:prstGeom prst="rect">
            <a:avLst/>
          </a:prstGeom>
          <a:noFill/>
        </p:spPr>
        <p:txBody>
          <a:bodyPr wrap="square" rtlCol="0">
            <a:spAutoFit/>
          </a:bodyPr>
          <a:lstStyle/>
          <a:p>
            <a:r>
              <a:rPr lang="en-US" b="1" dirty="0"/>
              <a:t>Event held at:</a:t>
            </a:r>
          </a:p>
        </p:txBody>
      </p:sp>
      <p:sp>
        <p:nvSpPr>
          <p:cNvPr id="10" name="TextBox 9"/>
          <p:cNvSpPr txBox="1"/>
          <p:nvPr/>
        </p:nvSpPr>
        <p:spPr>
          <a:xfrm>
            <a:off x="4369949" y="7076844"/>
            <a:ext cx="1078309" cy="1477328"/>
          </a:xfrm>
          <a:prstGeom prst="rect">
            <a:avLst/>
          </a:prstGeom>
          <a:noFill/>
        </p:spPr>
        <p:txBody>
          <a:bodyPr wrap="none" rtlCol="0">
            <a:spAutoFit/>
          </a:bodyPr>
          <a:lstStyle/>
          <a:p>
            <a:pPr algn="ctr"/>
            <a:r>
              <a:rPr lang="en-US" dirty="0"/>
              <a:t>[location]</a:t>
            </a:r>
          </a:p>
          <a:p>
            <a:pPr algn="ctr"/>
            <a:endParaRPr lang="en-US" dirty="0"/>
          </a:p>
          <a:p>
            <a:pPr algn="ctr"/>
            <a:r>
              <a:rPr lang="en-US" dirty="0"/>
              <a:t>[date]</a:t>
            </a:r>
          </a:p>
          <a:p>
            <a:pPr algn="ctr"/>
            <a:endParaRPr lang="en-US" dirty="0"/>
          </a:p>
          <a:p>
            <a:pPr algn="ctr"/>
            <a:r>
              <a:rPr lang="en-US" dirty="0"/>
              <a:t>[time]</a:t>
            </a:r>
          </a:p>
        </p:txBody>
      </p:sp>
      <p:cxnSp>
        <p:nvCxnSpPr>
          <p:cNvPr id="18" name="Straight Connector 17"/>
          <p:cNvCxnSpPr/>
          <p:nvPr/>
        </p:nvCxnSpPr>
        <p:spPr>
          <a:xfrm>
            <a:off x="104483" y="6858000"/>
            <a:ext cx="6629400" cy="0"/>
          </a:xfrm>
          <a:prstGeom prst="line">
            <a:avLst/>
          </a:prstGeom>
        </p:spPr>
        <p:style>
          <a:lnRef idx="2">
            <a:schemeClr val="accent6"/>
          </a:lnRef>
          <a:fillRef idx="0">
            <a:schemeClr val="accent6"/>
          </a:fillRef>
          <a:effectRef idx="1">
            <a:schemeClr val="accent6"/>
          </a:effectRef>
          <a:fontRef idx="minor">
            <a:schemeClr val="tx1"/>
          </a:fontRef>
        </p:style>
      </p:cxnSp>
      <p:sp>
        <p:nvSpPr>
          <p:cNvPr id="36" name="Picture Placeholder 3"/>
          <p:cNvSpPr>
            <a:spLocks noGrp="1"/>
          </p:cNvSpPr>
          <p:nvPr>
            <p:ph type="pic" sz="quarter" idx="13"/>
          </p:nvPr>
        </p:nvSpPr>
        <p:spPr>
          <a:xfrm>
            <a:off x="228600" y="7050322"/>
            <a:ext cx="2286000" cy="1929403"/>
          </a:xfrm>
        </p:spPr>
        <p:txBody>
          <a:bodyPr/>
          <a:lstStyle/>
          <a:p>
            <a:endParaRPr lang="en-US"/>
          </a:p>
        </p:txBody>
      </p:sp>
      <p:sp>
        <p:nvSpPr>
          <p:cNvPr id="28" name="TextBox 1"/>
          <p:cNvSpPr txBox="1"/>
          <p:nvPr/>
        </p:nvSpPr>
        <p:spPr>
          <a:xfrm>
            <a:off x="4260211" y="1395304"/>
            <a:ext cx="1891352" cy="338554"/>
          </a:xfrm>
          <a:prstGeom prst="rect">
            <a:avLst/>
          </a:prstGeom>
          <a:noFill/>
        </p:spPr>
        <p:txBody>
          <a:bodyPr wrap="none" rtlCol="0">
            <a:spAutoFit/>
          </a:bodyPr>
          <a:lstStyle>
            <a:defPPr>
              <a:defRPr lang="en-US"/>
            </a:defPPr>
            <a:lvl1pPr marL="0" algn="l" defTabSz="914336" rtl="0" eaLnBrk="1" latinLnBrk="0" hangingPunct="1">
              <a:defRPr sz="1800" kern="1200">
                <a:solidFill>
                  <a:schemeClr val="tx1"/>
                </a:solidFill>
                <a:latin typeface="+mn-lt"/>
                <a:ea typeface="+mn-ea"/>
                <a:cs typeface="+mn-cs"/>
              </a:defRPr>
            </a:lvl1pPr>
            <a:lvl2pPr marL="457168" algn="l" defTabSz="914336" rtl="0" eaLnBrk="1" latinLnBrk="0" hangingPunct="1">
              <a:defRPr sz="1800" kern="1200">
                <a:solidFill>
                  <a:schemeClr val="tx1"/>
                </a:solidFill>
                <a:latin typeface="+mn-lt"/>
                <a:ea typeface="+mn-ea"/>
                <a:cs typeface="+mn-cs"/>
              </a:defRPr>
            </a:lvl2pPr>
            <a:lvl3pPr marL="914336" algn="l" defTabSz="914336" rtl="0" eaLnBrk="1" latinLnBrk="0" hangingPunct="1">
              <a:defRPr sz="1800" kern="1200">
                <a:solidFill>
                  <a:schemeClr val="tx1"/>
                </a:solidFill>
                <a:latin typeface="+mn-lt"/>
                <a:ea typeface="+mn-ea"/>
                <a:cs typeface="+mn-cs"/>
              </a:defRPr>
            </a:lvl3pPr>
            <a:lvl4pPr marL="1371503" algn="l" defTabSz="914336" rtl="0" eaLnBrk="1" latinLnBrk="0" hangingPunct="1">
              <a:defRPr sz="1800" kern="1200">
                <a:solidFill>
                  <a:schemeClr val="tx1"/>
                </a:solidFill>
                <a:latin typeface="+mn-lt"/>
                <a:ea typeface="+mn-ea"/>
                <a:cs typeface="+mn-cs"/>
              </a:defRPr>
            </a:lvl4pPr>
            <a:lvl5pPr marL="1828671" algn="l" defTabSz="914336" rtl="0" eaLnBrk="1" latinLnBrk="0" hangingPunct="1">
              <a:defRPr sz="1800" kern="1200">
                <a:solidFill>
                  <a:schemeClr val="tx1"/>
                </a:solidFill>
                <a:latin typeface="+mn-lt"/>
                <a:ea typeface="+mn-ea"/>
                <a:cs typeface="+mn-cs"/>
              </a:defRPr>
            </a:lvl5pPr>
            <a:lvl6pPr marL="2285839" algn="l" defTabSz="914336" rtl="0" eaLnBrk="1" latinLnBrk="0" hangingPunct="1">
              <a:defRPr sz="1800" kern="1200">
                <a:solidFill>
                  <a:schemeClr val="tx1"/>
                </a:solidFill>
                <a:latin typeface="+mn-lt"/>
                <a:ea typeface="+mn-ea"/>
                <a:cs typeface="+mn-cs"/>
              </a:defRPr>
            </a:lvl6pPr>
            <a:lvl7pPr marL="2743007" algn="l" defTabSz="914336" rtl="0" eaLnBrk="1" latinLnBrk="0" hangingPunct="1">
              <a:defRPr sz="1800" kern="1200">
                <a:solidFill>
                  <a:schemeClr val="tx1"/>
                </a:solidFill>
                <a:latin typeface="+mn-lt"/>
                <a:ea typeface="+mn-ea"/>
                <a:cs typeface="+mn-cs"/>
              </a:defRPr>
            </a:lvl7pPr>
            <a:lvl8pPr marL="3200175" algn="l" defTabSz="914336" rtl="0" eaLnBrk="1" latinLnBrk="0" hangingPunct="1">
              <a:defRPr sz="1800" kern="1200">
                <a:solidFill>
                  <a:schemeClr val="tx1"/>
                </a:solidFill>
                <a:latin typeface="+mn-lt"/>
                <a:ea typeface="+mn-ea"/>
                <a:cs typeface="+mn-cs"/>
              </a:defRPr>
            </a:lvl8pPr>
            <a:lvl9pPr marL="3657343" algn="l" defTabSz="914336" rtl="0" eaLnBrk="1" latinLnBrk="0" hangingPunct="1">
              <a:defRPr sz="1800" kern="1200">
                <a:solidFill>
                  <a:schemeClr val="tx1"/>
                </a:solidFill>
                <a:latin typeface="+mn-lt"/>
                <a:ea typeface="+mn-ea"/>
                <a:cs typeface="+mn-cs"/>
              </a:defRPr>
            </a:lvl9pPr>
          </a:lstStyle>
          <a:p>
            <a:r>
              <a:rPr lang="en-US" sz="1600" dirty="0">
                <a:hlinkClick r:id="rId13"/>
              </a:rPr>
              <a:t>https://hhrecny.org/</a:t>
            </a:r>
            <a:endParaRPr lang="en-US" sz="1600" dirty="0"/>
          </a:p>
        </p:txBody>
      </p:sp>
    </p:spTree>
    <p:extLst>
      <p:ext uri="{BB962C8B-B14F-4D97-AF65-F5344CB8AC3E}">
        <p14:creationId xmlns:p14="http://schemas.microsoft.com/office/powerpoint/2010/main" val="1379174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29053</TotalTime>
  <Words>294</Words>
  <Application>Microsoft Office PowerPoint</Application>
  <PresentationFormat>Letter Paper (8.5x11 in)</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Lana Pattinson</dc:creator>
  <cp:lastModifiedBy>Walter Recher</cp:lastModifiedBy>
  <cp:revision>54</cp:revision>
  <cp:lastPrinted>2018-03-28T15:39:28Z</cp:lastPrinted>
  <dcterms:created xsi:type="dcterms:W3CDTF">2016-09-20T17:48:39Z</dcterms:created>
  <dcterms:modified xsi:type="dcterms:W3CDTF">2024-12-19T17:48:50Z</dcterms:modified>
</cp:coreProperties>
</file>