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2" autoAdjust="0"/>
    <p:restoredTop sz="94660" autoAdjust="0"/>
  </p:normalViewPr>
  <p:slideViewPr>
    <p:cSldViewPr>
      <p:cViewPr varScale="1">
        <p:scale>
          <a:sx n="84" d="100"/>
          <a:sy n="84" d="100"/>
        </p:scale>
        <p:origin x="2958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371600" y="838200"/>
            <a:ext cx="2362200" cy="182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hrecny.org/index.php?src=events&amp;srctype=detail&amp;category=Community%20Event&amp;refno=176" TargetMode="External"/><Relationship Id="rId13" Type="http://schemas.openxmlformats.org/officeDocument/2006/relationships/hyperlink" Target="https://hhrecny.org/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hrecny.org/index.php?src=events&amp;srctype=detail&amp;category=lecture&amp;refno=198" TargetMode="External"/><Relationship Id="rId11" Type="http://schemas.openxmlformats.org/officeDocument/2006/relationships/image" Target="../media/image4.jpeg"/><Relationship Id="rId5" Type="http://schemas.openxmlformats.org/officeDocument/2006/relationships/image" Target="../media/image2.gif"/><Relationship Id="rId10" Type="http://schemas.openxmlformats.org/officeDocument/2006/relationships/hyperlink" Target="http://www.hhrecny.org/index.php?src=events&amp;srctype=detail&amp;category=Community%20Event&amp;refno=195" TargetMode="External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638" y="2646237"/>
            <a:ext cx="2519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Joan </a:t>
            </a:r>
            <a:r>
              <a:rPr lang="en-US" sz="2000" b="1" dirty="0" err="1"/>
              <a:t>Arnay</a:t>
            </a:r>
            <a:r>
              <a:rPr lang="en-US" sz="2000" b="1" dirty="0"/>
              <a:t> Halperin </a:t>
            </a:r>
          </a:p>
          <a:p>
            <a:r>
              <a:rPr lang="en-US" sz="2000" b="1" dirty="0"/>
              <a:t>Generations</a:t>
            </a:r>
            <a:r>
              <a:rPr lang="en-US" sz="2000" b="1" i="1" dirty="0"/>
              <a:t>Forward</a:t>
            </a:r>
            <a:r>
              <a:rPr lang="en-US" sz="20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638" y="3449266"/>
            <a:ext cx="4833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     In 2012, while doing research for her book </a:t>
            </a:r>
            <a:r>
              <a:rPr lang="en-US" sz="1200" i="1" dirty="0"/>
              <a:t>My Sister’s Eyes: a Family Chronicle of Rescue and Loss During World War II</a:t>
            </a:r>
            <a:r>
              <a:rPr lang="en-US" sz="1200" dirty="0"/>
              <a:t>, Joan learned of her family’s debt to the Holocaust rescuer Aristides de Sousa Mendes the Portuguese Consul General in Bordeaux, France.</a:t>
            </a:r>
          </a:p>
          <a:p>
            <a:endParaRPr lang="en-US" sz="1200" dirty="0"/>
          </a:p>
          <a:p>
            <a:r>
              <a:rPr lang="en-US" sz="1200" dirty="0"/>
              <a:t>In recent years Joan dedicates her energies to sharing the story of  her family’s 1241-day journey on the road to freedom with teachers and students at the elementary through university level. </a:t>
            </a:r>
          </a:p>
          <a:p>
            <a:endParaRPr lang="en-US" sz="1200" dirty="0"/>
          </a:p>
          <a:p>
            <a:r>
              <a:rPr lang="en-US" sz="1200" dirty="0"/>
              <a:t>Joan will share excerpts from the testimony her mother Helene </a:t>
            </a:r>
            <a:r>
              <a:rPr lang="en-US" sz="1200" dirty="0" err="1"/>
              <a:t>Arnay</a:t>
            </a:r>
            <a:r>
              <a:rPr lang="en-US" sz="1200" dirty="0"/>
              <a:t> gave on January 1, 1989.</a:t>
            </a:r>
          </a:p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721468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 held at: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9949" y="7208322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[time]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0525" y="7086600"/>
            <a:ext cx="6629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5529" y="3508587"/>
            <a:ext cx="1520018" cy="1583090"/>
          </a:xfrm>
          <a:prstGeom prst="rect">
            <a:avLst/>
          </a:prstGeom>
        </p:spPr>
      </p:pic>
      <p:sp>
        <p:nvSpPr>
          <p:cNvPr id="3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28600" y="7239000"/>
            <a:ext cx="2362200" cy="1828800"/>
          </a:xfrm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0" y="-2585"/>
            <a:ext cx="6858000" cy="2610759"/>
            <a:chOff x="0" y="-12927"/>
            <a:chExt cx="6858000" cy="2610759"/>
          </a:xfrm>
        </p:grpSpPr>
        <p:pic>
          <p:nvPicPr>
            <p:cNvPr id="29" name="Picture 2" descr="http://s.rs6.net/t?e=fA431a8m6ik&amp;c=0&amp;r=0&amp;_ts=14743929769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6151563" y="1800947"/>
              <a:ext cx="285750" cy="379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3" tIns="45717" rIns="91433" bIns="45717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6073775" y="1713726"/>
              <a:ext cx="1128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11108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2" descr="Medicin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5" descr="Watcher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7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9" descr="StillHer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 descr="Judy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1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927"/>
              <a:ext cx="6858000" cy="2610759"/>
            </a:xfrm>
            <a:prstGeom prst="rect">
              <a:avLst/>
            </a:prstGeom>
          </p:spPr>
        </p:pic>
        <p:sp>
          <p:nvSpPr>
            <p:cNvPr id="49" name="TextBox 1"/>
            <p:cNvSpPr txBox="1"/>
            <p:nvPr/>
          </p:nvSpPr>
          <p:spPr>
            <a:xfrm>
              <a:off x="4934469" y="1679031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8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6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0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71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9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07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75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4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hlinkClick r:id="rId13"/>
                </a:rPr>
                <a:t>https://hhrecny.org/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123</Words>
  <Application>Microsoft Office PowerPoint</Application>
  <PresentationFormat>Letter Paper (8.5x11 in)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Walter Recher</cp:lastModifiedBy>
  <cp:revision>64</cp:revision>
  <cp:lastPrinted>2018-04-04T14:43:51Z</cp:lastPrinted>
  <dcterms:created xsi:type="dcterms:W3CDTF">2016-09-20T17:48:39Z</dcterms:created>
  <dcterms:modified xsi:type="dcterms:W3CDTF">2024-11-15T18:55:12Z</dcterms:modified>
</cp:coreProperties>
</file>