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4" d="100"/>
          <a:sy n="84" d="100"/>
        </p:scale>
        <p:origin x="295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9/7/2024</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9/7/2024</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hyperlink" Target="https://hhrecn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4546758" cy="707886"/>
          </a:xfrm>
          <a:prstGeom prst="rect">
            <a:avLst/>
          </a:prstGeom>
          <a:noFill/>
        </p:spPr>
        <p:txBody>
          <a:bodyPr wrap="none" rtlCol="0">
            <a:spAutoFit/>
          </a:bodyPr>
          <a:lstStyle/>
          <a:p>
            <a:r>
              <a:rPr lang="en-US" sz="2000" b="1" dirty="0"/>
              <a:t>Max Friedman</a:t>
            </a:r>
          </a:p>
          <a:p>
            <a:r>
              <a:rPr lang="en-US" sz="2000" b="1" dirty="0"/>
              <a:t>Holocaust Generations</a:t>
            </a:r>
            <a:r>
              <a:rPr lang="en-US" sz="2000" b="1" i="1" dirty="0"/>
              <a:t>Forward</a:t>
            </a:r>
            <a:r>
              <a:rPr lang="en-US" sz="2000" b="1" dirty="0"/>
              <a:t> Speaker</a:t>
            </a:r>
          </a:p>
        </p:txBody>
      </p:sp>
      <p:sp>
        <p:nvSpPr>
          <p:cNvPr id="8" name="TextBox 7"/>
          <p:cNvSpPr txBox="1"/>
          <p:nvPr/>
        </p:nvSpPr>
        <p:spPr>
          <a:xfrm>
            <a:off x="73765" y="3290222"/>
            <a:ext cx="6479436" cy="2292935"/>
          </a:xfrm>
          <a:prstGeom prst="rect">
            <a:avLst/>
          </a:prstGeom>
          <a:noFill/>
        </p:spPr>
        <p:txBody>
          <a:bodyPr wrap="square" rtlCol="0">
            <a:spAutoFit/>
          </a:bodyPr>
          <a:lstStyle/>
          <a:p>
            <a:r>
              <a:rPr lang="en-US" sz="1100" dirty="0"/>
              <a:t>Max Friedman’s parents were Polish/Jewish Holocaust survivors who met in Sweden </a:t>
            </a:r>
          </a:p>
          <a:p>
            <a:r>
              <a:rPr lang="en-US" sz="1100" dirty="0"/>
              <a:t>(where he and his sister were born) after their liberation from Bergen-Belsen. </a:t>
            </a:r>
          </a:p>
          <a:p>
            <a:r>
              <a:rPr lang="en-US" sz="1100" dirty="0"/>
              <a:t> </a:t>
            </a:r>
          </a:p>
          <a:p>
            <a:r>
              <a:rPr lang="en-US" sz="1100" dirty="0"/>
              <a:t>Max tells the story of how his parents survived five years of ghettos, slave labor and </a:t>
            </a:r>
          </a:p>
          <a:p>
            <a:r>
              <a:rPr lang="en-US" sz="1100" dirty="0"/>
              <a:t>concentration camps and the loss of everyone and everything they had ever loved. </a:t>
            </a:r>
          </a:p>
          <a:p>
            <a:r>
              <a:rPr lang="en-US" sz="1100" dirty="0"/>
              <a:t>Emigrating to the U.S. in 1952, his parents spoke very little about their past – though their physical and psychological wounds were apparent every day to Max and his older sister. They didn’t want to share very much, and for him and his sister, their two children, it was enough to simply survive their survival.  </a:t>
            </a:r>
          </a:p>
          <a:p>
            <a:r>
              <a:rPr lang="en-US" sz="1100" dirty="0"/>
              <a:t> </a:t>
            </a:r>
          </a:p>
          <a:p>
            <a:r>
              <a:rPr lang="en-US" sz="1100" dirty="0"/>
              <a:t>Max has been telling the stories of others for his whole career — as a journalist, publicist, corporate editorial director and memoir ghostwriter. He finally got to share his own story by penning a stirring family memoir, Painful Joy: A Holocaust Family Memoir (Amsterdam Publishers, 2022), a journey that took him five years and began when he was nearly 70 years old. </a:t>
            </a:r>
          </a:p>
        </p:txBody>
      </p:sp>
      <p:sp>
        <p:nvSpPr>
          <p:cNvPr id="9" name="TextBox 8"/>
          <p:cNvSpPr txBox="1"/>
          <p:nvPr/>
        </p:nvSpPr>
        <p:spPr>
          <a:xfrm>
            <a:off x="2994661" y="5565338"/>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900655" y="5583157"/>
            <a:ext cx="1078308" cy="923330"/>
          </a:xfrm>
          <a:prstGeom prst="rect">
            <a:avLst/>
          </a:prstGeom>
          <a:noFill/>
        </p:spPr>
        <p:txBody>
          <a:bodyPr wrap="none" rtlCol="0">
            <a:spAutoFit/>
          </a:bodyPr>
          <a:lstStyle/>
          <a:p>
            <a:pPr algn="ctr"/>
            <a:r>
              <a:rPr lang="en-US" dirty="0"/>
              <a:t>[location]</a:t>
            </a:r>
          </a:p>
          <a:p>
            <a:pPr algn="ctr"/>
            <a:r>
              <a:rPr lang="en-US" dirty="0"/>
              <a:t>[date]</a:t>
            </a:r>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2"/>
              </a:rPr>
              <a:t>https://hhrecny.org/</a:t>
            </a:r>
            <a:endParaRPr lang="en-US" sz="1200" dirty="0"/>
          </a:p>
        </p:txBody>
      </p:sp>
      <p:pic>
        <p:nvPicPr>
          <p:cNvPr id="12" name="Picture Placeholder 11">
            <a:extLst>
              <a:ext uri="{FF2B5EF4-FFF2-40B4-BE49-F238E27FC236}">
                <a16:creationId xmlns:a16="http://schemas.microsoft.com/office/drawing/2014/main" id="{676367BE-C5D4-8447-8D3C-0E1604BD8B4D}"/>
              </a:ext>
            </a:extLst>
          </p:cNvPr>
          <p:cNvPicPr>
            <a:picLocks noGrp="1" noChangeAspect="1"/>
          </p:cNvPicPr>
          <p:nvPr>
            <p:ph type="pic" sz="quarter" idx="13"/>
          </p:nvPr>
        </p:nvPicPr>
        <p:blipFill>
          <a:blip r:embed="rId13" cstate="print">
            <a:extLst>
              <a:ext uri="{28A0092B-C50C-407E-A947-70E740481C1C}">
                <a14:useLocalDpi xmlns:a14="http://schemas.microsoft.com/office/drawing/2010/main" val="0"/>
              </a:ext>
            </a:extLst>
          </a:blip>
          <a:srcRect t="8354" b="8354"/>
          <a:stretch/>
        </p:blipFill>
        <p:spPr>
          <a:xfrm>
            <a:off x="5346209" y="2711895"/>
            <a:ext cx="1448214" cy="1416238"/>
          </a:xfrm>
        </p:spPr>
      </p:pic>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221</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70</cp:revision>
  <cp:lastPrinted>2018-03-28T16:59:58Z</cp:lastPrinted>
  <dcterms:created xsi:type="dcterms:W3CDTF">2016-09-20T17:48:39Z</dcterms:created>
  <dcterms:modified xsi:type="dcterms:W3CDTF">2024-09-07T17:50:08Z</dcterms:modified>
</cp:coreProperties>
</file>