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12/20/2023</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12/20/2023</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err="1"/>
              <a:t>Ziporah</a:t>
            </a:r>
            <a:r>
              <a:rPr lang="en-US" sz="2000" b="1" dirty="0"/>
              <a:t> </a:t>
            </a:r>
            <a:r>
              <a:rPr lang="en-US" sz="2000" b="1" dirty="0" err="1"/>
              <a:t>Janowski</a:t>
            </a:r>
            <a:r>
              <a:rPr lang="en-US" sz="2000" b="1" dirty="0"/>
              <a:t>,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3765" y="3290222"/>
            <a:ext cx="6479436" cy="3154710"/>
          </a:xfrm>
          <a:prstGeom prst="rect">
            <a:avLst/>
          </a:prstGeom>
          <a:noFill/>
        </p:spPr>
        <p:txBody>
          <a:bodyPr wrap="square" rtlCol="0">
            <a:spAutoFit/>
          </a:bodyPr>
          <a:lstStyle/>
          <a:p>
            <a:r>
              <a:rPr lang="en-US" sz="1100" dirty="0"/>
              <a:t>The daughter of two Holocaust survivors, </a:t>
            </a:r>
            <a:r>
              <a:rPr lang="en-US" sz="1100" dirty="0" err="1"/>
              <a:t>Ziporah’s</a:t>
            </a:r>
            <a:r>
              <a:rPr lang="en-US" sz="1100" dirty="0"/>
              <a:t> mother Chana </a:t>
            </a:r>
            <a:r>
              <a:rPr lang="en-US" sz="1100" dirty="0" err="1"/>
              <a:t>Mosler</a:t>
            </a:r>
            <a:r>
              <a:rPr lang="en-US" sz="1100" dirty="0"/>
              <a:t> was barely 16</a:t>
            </a:r>
          </a:p>
          <a:p>
            <a:r>
              <a:rPr lang="en-US" sz="1100" dirty="0"/>
              <a:t>when she was deported to a work camp from her small town of </a:t>
            </a:r>
            <a:r>
              <a:rPr lang="en-US" sz="1100" dirty="0" err="1"/>
              <a:t>Olkusz</a:t>
            </a:r>
            <a:r>
              <a:rPr lang="en-US" sz="1100" dirty="0"/>
              <a:t>, Poland.</a:t>
            </a:r>
          </a:p>
          <a:p>
            <a:r>
              <a:rPr lang="en-US" sz="1100" dirty="0" err="1"/>
              <a:t>Ziporah’s</a:t>
            </a:r>
            <a:r>
              <a:rPr lang="en-US" sz="1100" dirty="0"/>
              <a:t> father, Meier </a:t>
            </a:r>
            <a:r>
              <a:rPr lang="en-US" sz="1100" dirty="0" err="1"/>
              <a:t>Janowski</a:t>
            </a:r>
            <a:r>
              <a:rPr lang="en-US" sz="1100" dirty="0"/>
              <a:t>, was living a prosperous life in the Polish town of </a:t>
            </a:r>
          </a:p>
          <a:p>
            <a:r>
              <a:rPr lang="en-US" sz="1100" dirty="0" err="1"/>
              <a:t>Wolbrom</a:t>
            </a:r>
            <a:r>
              <a:rPr lang="en-US" sz="1100" dirty="0"/>
              <a:t> where he was helping run the family business and was part of a revered </a:t>
            </a:r>
          </a:p>
          <a:p>
            <a:r>
              <a:rPr lang="en-US" sz="1100" dirty="0"/>
              <a:t>religious family. The Nazis entered the town at the beginning of the war and quickly </a:t>
            </a:r>
          </a:p>
          <a:p>
            <a:r>
              <a:rPr lang="en-US" sz="1100" dirty="0"/>
              <a:t>deported or killed the Jewish residents. </a:t>
            </a:r>
          </a:p>
          <a:p>
            <a:endParaRPr lang="en-US" sz="1100" dirty="0"/>
          </a:p>
          <a:p>
            <a:r>
              <a:rPr lang="en-US" sz="1100" dirty="0"/>
              <a:t>Quoting newly discovered documents written by her father, </a:t>
            </a:r>
            <a:r>
              <a:rPr lang="en-US" sz="1100" dirty="0" err="1"/>
              <a:t>Ziporah</a:t>
            </a:r>
            <a:r>
              <a:rPr lang="en-US" sz="1100" dirty="0"/>
              <a:t> tells in her father’s own words the shocking detail of his and his family’s deportation. She describes the torture her father endured throughout his journey through multiple labor camps and his imprisonment in the Buchenwald concentration camp, culminating in his being part of an infamous death march to </a:t>
            </a:r>
            <a:r>
              <a:rPr lang="en-US" sz="1100" dirty="0" err="1"/>
              <a:t>Thierenstadt</a:t>
            </a:r>
            <a:r>
              <a:rPr lang="en-US" sz="1100" dirty="0"/>
              <a:t>. </a:t>
            </a:r>
          </a:p>
          <a:p>
            <a:endParaRPr lang="en-US" sz="1100" dirty="0"/>
          </a:p>
          <a:p>
            <a:r>
              <a:rPr lang="en-US" sz="1100" dirty="0" err="1"/>
              <a:t>Ziporah</a:t>
            </a:r>
            <a:r>
              <a:rPr lang="en-US" sz="1100" dirty="0"/>
              <a:t> speaks of her father’s incredible losses framed by his cleverness and innate will to survive and of how he picked up the pieces of his shattered life to create a new family, moving from Germany to Israel and then the United States. </a:t>
            </a:r>
            <a:r>
              <a:rPr lang="en-US" sz="1100" dirty="0" err="1"/>
              <a:t>Ziporah</a:t>
            </a:r>
            <a:r>
              <a:rPr lang="en-US" sz="1100" dirty="0"/>
              <a:t> also speaks of what life was like as the American child of Polish Holocaust survivors and the lasting imprint being Holocaust survivors left upon her parents. Her presentation is at its heart a love letter to her father and a reminder to all that their family stories are precious and merit knowing and telling.</a:t>
            </a:r>
          </a:p>
          <a:p>
            <a:endParaRPr lang="en-US" sz="1200" dirty="0"/>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6" name="Picture Placeholder 15">
            <a:extLst>
              <a:ext uri="{FF2B5EF4-FFF2-40B4-BE49-F238E27FC236}">
                <a16:creationId xmlns:a16="http://schemas.microsoft.com/office/drawing/2014/main" id="{F4516A37-74E3-B7BC-F2F1-E4C41F28F0D7}"/>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t="11601" b="11601"/>
          <a:stretch/>
        </p:blipFill>
        <p:spPr>
          <a:xfrm>
            <a:off x="5256119" y="2597832"/>
            <a:ext cx="1601881" cy="1566512"/>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274</Words>
  <Application>Microsoft Office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63</cp:revision>
  <cp:lastPrinted>2018-03-28T16:59:58Z</cp:lastPrinted>
  <dcterms:created xsi:type="dcterms:W3CDTF">2016-09-20T17:48:39Z</dcterms:created>
  <dcterms:modified xsi:type="dcterms:W3CDTF">2023-12-20T19:51:30Z</dcterms:modified>
</cp:coreProperties>
</file>