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>
      <p:cViewPr varScale="1">
        <p:scale>
          <a:sx n="84" d="100"/>
          <a:sy n="84" d="100"/>
        </p:scale>
        <p:origin x="295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hrecny.org/index.php?src=events&amp;srctype=detail&amp;category=Community%20Event&amp;refno=176" TargetMode="External"/><Relationship Id="rId13" Type="http://schemas.openxmlformats.org/officeDocument/2006/relationships/image" Target="../media/image5.jpg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12" Type="http://schemas.openxmlformats.org/officeDocument/2006/relationships/hyperlink" Target="https://hhrecn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hrecny.org/index.php?src=events&amp;srctype=detail&amp;category=lecture&amp;refno=198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2.gif"/><Relationship Id="rId10" Type="http://schemas.openxmlformats.org/officeDocument/2006/relationships/hyperlink" Target="http://www.hhrecny.org/index.php?src=events&amp;srctype=detail&amp;category=Community%20Event&amp;refno=195" TargetMode="External"/><Relationship Id="rId4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9" Type="http://schemas.openxmlformats.org/officeDocument/2006/relationships/hyperlink" Target="http://www.hhrecny.org/index.php?src=events&amp;submenu=speakers&amp;srctype=detail&amp;category=Community%20Event&amp;refno=1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rs6.net/t?e=fA431a8m6ik&amp;c=0&amp;r=0&amp;_ts=1474392976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151563" y="1800947"/>
            <a:ext cx="285750" cy="3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3775" y="1713726"/>
            <a:ext cx="112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1108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Watchers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llHere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dy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85" y="2615385"/>
            <a:ext cx="3156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Judith Altmann</a:t>
            </a:r>
          </a:p>
          <a:p>
            <a:r>
              <a:rPr lang="en-US" sz="2000" b="1" dirty="0"/>
              <a:t>Holocaust Survivor Speaker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65" y="3290222"/>
            <a:ext cx="6479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Judith Altmann was born in Jasina Czechoslovakia, which was invaded by the </a:t>
            </a:r>
          </a:p>
          <a:p>
            <a:r>
              <a:rPr lang="en-US" sz="1100" dirty="0"/>
              <a:t>Nazis in 1939. In 1944 she was arrested and transported to Auschwitz concentration </a:t>
            </a:r>
          </a:p>
          <a:p>
            <a:r>
              <a:rPr lang="en-US" sz="1100" dirty="0"/>
              <a:t>camp with her niece where they were selected for work.  From there she was sent to </a:t>
            </a:r>
          </a:p>
          <a:p>
            <a:r>
              <a:rPr lang="en-US" sz="1100" dirty="0"/>
              <a:t>Essen and Gelsenkirchen </a:t>
            </a:r>
            <a:r>
              <a:rPr lang="en-US" sz="1100" dirty="0" err="1"/>
              <a:t>Labour</a:t>
            </a:r>
            <a:r>
              <a:rPr lang="en-US" sz="1100" dirty="0"/>
              <a:t> camps where she remained until March 1945. She </a:t>
            </a:r>
          </a:p>
          <a:p>
            <a:r>
              <a:rPr lang="en-US" sz="1100" dirty="0"/>
              <a:t>survived the "death march" that ended in the Bergen Belsen concentration camp. Sick</a:t>
            </a:r>
          </a:p>
          <a:p>
            <a:r>
              <a:rPr lang="en-US" sz="1100" dirty="0"/>
              <a:t>with typhus, Judy was barely alive when she was liberated by the British Army in 1945.</a:t>
            </a:r>
          </a:p>
          <a:p>
            <a:endParaRPr lang="en-US" sz="1100" dirty="0"/>
          </a:p>
          <a:p>
            <a:r>
              <a:rPr lang="en-US" sz="1100" dirty="0"/>
              <a:t>Ms. Altmann was given the opportunity to go to Sweden. She lived in Sweden until 1948 at which time she immigrated to the United States.</a:t>
            </a:r>
          </a:p>
          <a:p>
            <a:endParaRPr lang="en-US" sz="1100" dirty="0"/>
          </a:p>
          <a:p>
            <a:r>
              <a:rPr lang="en-US" sz="1100" dirty="0"/>
              <a:t>Judith, who has extensive experience speaking in schools, is a member of the Holocaust &amp; Human Rights Education Speakers Bureau and is Vice President of the Holocaust Child Survivors of Connecticut.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5913" y="711909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Event held at: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7127013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[time]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5959" y="6858000"/>
            <a:ext cx="6629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27"/>
            <a:ext cx="6858000" cy="2610759"/>
          </a:xfrm>
          <a:prstGeom prst="rect">
            <a:avLst/>
          </a:prstGeom>
        </p:spPr>
      </p:pic>
      <p:sp>
        <p:nvSpPr>
          <p:cNvPr id="28" name="TextBox 1"/>
          <p:cNvSpPr txBox="1"/>
          <p:nvPr/>
        </p:nvSpPr>
        <p:spPr>
          <a:xfrm>
            <a:off x="4967136" y="1658489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8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6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1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9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07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75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hlinkClick r:id="rId12"/>
              </a:rPr>
              <a:t>https://hhrecny.org/</a:t>
            </a:r>
            <a:endParaRPr lang="en-US" sz="1200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76367BE-C5D4-8447-8D3C-0E1604BD8B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" b="8944"/>
          <a:stretch/>
        </p:blipFill>
        <p:spPr>
          <a:xfrm>
            <a:off x="5131655" y="2653069"/>
            <a:ext cx="1726345" cy="1688227"/>
          </a:xfrm>
        </p:spPr>
      </p:pic>
    </p:spTree>
    <p:extLst>
      <p:ext uri="{BB962C8B-B14F-4D97-AF65-F5344CB8AC3E}">
        <p14:creationId xmlns:p14="http://schemas.microsoft.com/office/powerpoint/2010/main" val="66351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178</Words>
  <Application>Microsoft Office PowerPoint</Application>
  <PresentationFormat>Letter Paper (8.5x11 in)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Walter Recher</cp:lastModifiedBy>
  <cp:revision>67</cp:revision>
  <cp:lastPrinted>2018-03-28T16:59:58Z</cp:lastPrinted>
  <dcterms:created xsi:type="dcterms:W3CDTF">2016-09-20T17:48:39Z</dcterms:created>
  <dcterms:modified xsi:type="dcterms:W3CDTF">2023-05-30T14:23:05Z</dcterms:modified>
</cp:coreProperties>
</file>