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3"/>
  </p:notesMasterIdLst>
  <p:sldIdLst>
    <p:sldId id="256" r:id="rId2"/>
  </p:sldIdLst>
  <p:sldSz cx="6858000" cy="9144000" type="letter"/>
  <p:notesSz cx="7010400" cy="9296400"/>
  <p:defaultTextStyle>
    <a:defPPr>
      <a:defRPr lang="en-US"/>
    </a:defPPr>
    <a:lvl1pPr marL="0" algn="l" defTabSz="91433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68" algn="l" defTabSz="91433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36" algn="l" defTabSz="91433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03" algn="l" defTabSz="91433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71" algn="l" defTabSz="91433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39" algn="l" defTabSz="91433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07" algn="l" defTabSz="91433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75" algn="l" defTabSz="91433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43" algn="l" defTabSz="91433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CC0000"/>
    <a:srgbClr val="FF6600"/>
    <a:srgbClr val="F2D6BE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92" autoAdjust="0"/>
    <p:restoredTop sz="94660" autoAdjust="0"/>
  </p:normalViewPr>
  <p:slideViewPr>
    <p:cSldViewPr>
      <p:cViewPr varScale="1">
        <p:scale>
          <a:sx n="81" d="100"/>
          <a:sy n="81" d="100"/>
        </p:scale>
        <p:origin x="1416" y="102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39ACE8-435E-44BD-9479-BEE19CB67463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97100" y="696913"/>
            <a:ext cx="2616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6426"/>
            <a:ext cx="560832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675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88596B-714A-44B3-BECB-5DD3AAE97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463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8596B-714A-44B3-BECB-5DD3AAE97CF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015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9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AC81-CE37-4FA5-9D09-98CA3711665F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14EE-7E51-40CA-8679-A7864A620F2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14350" y="6781800"/>
            <a:ext cx="2228850" cy="217963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1371600" y="838200"/>
            <a:ext cx="2362200" cy="1828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4059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AC81-CE37-4FA5-9D09-98CA3711665F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14EE-7E51-40CA-8679-A7864A620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495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8" y="488951"/>
            <a:ext cx="1157288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6" y="488951"/>
            <a:ext cx="3357563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AC81-CE37-4FA5-9D09-98CA3711665F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14EE-7E51-40CA-8679-A7864A620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426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AC81-CE37-4FA5-9D09-98CA3711665F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14EE-7E51-40CA-8679-A7864A620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531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9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6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3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17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3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AC81-CE37-4FA5-9D09-98CA3711665F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14EE-7E51-40CA-8679-A7864A620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2306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6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AC81-CE37-4FA5-9D09-98CA3711665F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14EE-7E51-40CA-8679-A7864A620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7589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1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8" indent="0">
              <a:buNone/>
              <a:defRPr sz="2000" b="1"/>
            </a:lvl2pPr>
            <a:lvl3pPr marL="914336" indent="0">
              <a:buNone/>
              <a:defRPr sz="1800" b="1"/>
            </a:lvl3pPr>
            <a:lvl4pPr marL="1371503" indent="0">
              <a:buNone/>
              <a:defRPr sz="1600" b="1"/>
            </a:lvl4pPr>
            <a:lvl5pPr marL="1828671" indent="0">
              <a:buNone/>
              <a:defRPr sz="1600" b="1"/>
            </a:lvl5pPr>
            <a:lvl6pPr marL="2285839" indent="0">
              <a:buNone/>
              <a:defRPr sz="1600" b="1"/>
            </a:lvl6pPr>
            <a:lvl7pPr marL="2743007" indent="0">
              <a:buNone/>
              <a:defRPr sz="1600" b="1"/>
            </a:lvl7pPr>
            <a:lvl8pPr marL="3200175" indent="0">
              <a:buNone/>
              <a:defRPr sz="1600" b="1"/>
            </a:lvl8pPr>
            <a:lvl9pPr marL="365734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1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70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8" indent="0">
              <a:buNone/>
              <a:defRPr sz="2000" b="1"/>
            </a:lvl2pPr>
            <a:lvl3pPr marL="914336" indent="0">
              <a:buNone/>
              <a:defRPr sz="1800" b="1"/>
            </a:lvl3pPr>
            <a:lvl4pPr marL="1371503" indent="0">
              <a:buNone/>
              <a:defRPr sz="1600" b="1"/>
            </a:lvl4pPr>
            <a:lvl5pPr marL="1828671" indent="0">
              <a:buNone/>
              <a:defRPr sz="1600" b="1"/>
            </a:lvl5pPr>
            <a:lvl6pPr marL="2285839" indent="0">
              <a:buNone/>
              <a:defRPr sz="1600" b="1"/>
            </a:lvl6pPr>
            <a:lvl7pPr marL="2743007" indent="0">
              <a:buNone/>
              <a:defRPr sz="1600" b="1"/>
            </a:lvl7pPr>
            <a:lvl8pPr marL="3200175" indent="0">
              <a:buNone/>
              <a:defRPr sz="1600" b="1"/>
            </a:lvl8pPr>
            <a:lvl9pPr marL="365734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0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AC81-CE37-4FA5-9D09-98CA3711665F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14EE-7E51-40CA-8679-A7864A620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293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AC81-CE37-4FA5-9D09-98CA3711665F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14EE-7E51-40CA-8679-A7864A620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951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AC81-CE37-4FA5-9D09-98CA3711665F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14EE-7E51-40CA-8679-A7864A620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999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1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8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1" y="1913468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168" indent="0">
              <a:buNone/>
              <a:defRPr sz="1200"/>
            </a:lvl2pPr>
            <a:lvl3pPr marL="914336" indent="0">
              <a:buNone/>
              <a:defRPr sz="1000"/>
            </a:lvl3pPr>
            <a:lvl4pPr marL="1371503" indent="0">
              <a:buNone/>
              <a:defRPr sz="900"/>
            </a:lvl4pPr>
            <a:lvl5pPr marL="1828671" indent="0">
              <a:buNone/>
              <a:defRPr sz="900"/>
            </a:lvl5pPr>
            <a:lvl6pPr marL="2285839" indent="0">
              <a:buNone/>
              <a:defRPr sz="900"/>
            </a:lvl6pPr>
            <a:lvl7pPr marL="2743007" indent="0">
              <a:buNone/>
              <a:defRPr sz="900"/>
            </a:lvl7pPr>
            <a:lvl8pPr marL="3200175" indent="0">
              <a:buNone/>
              <a:defRPr sz="900"/>
            </a:lvl8pPr>
            <a:lvl9pPr marL="365734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AC81-CE37-4FA5-9D09-98CA3711665F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14EE-7E51-40CA-8679-A7864A620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437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168" indent="0">
              <a:buNone/>
              <a:defRPr sz="2800"/>
            </a:lvl2pPr>
            <a:lvl3pPr marL="914336" indent="0">
              <a:buNone/>
              <a:defRPr sz="2400"/>
            </a:lvl3pPr>
            <a:lvl4pPr marL="1371503" indent="0">
              <a:buNone/>
              <a:defRPr sz="2000"/>
            </a:lvl4pPr>
            <a:lvl5pPr marL="1828671" indent="0">
              <a:buNone/>
              <a:defRPr sz="2000"/>
            </a:lvl5pPr>
            <a:lvl6pPr marL="2285839" indent="0">
              <a:buNone/>
              <a:defRPr sz="2000"/>
            </a:lvl6pPr>
            <a:lvl7pPr marL="2743007" indent="0">
              <a:buNone/>
              <a:defRPr sz="2000"/>
            </a:lvl7pPr>
            <a:lvl8pPr marL="3200175" indent="0">
              <a:buNone/>
              <a:defRPr sz="2000"/>
            </a:lvl8pPr>
            <a:lvl9pPr marL="365734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168" indent="0">
              <a:buNone/>
              <a:defRPr sz="1200"/>
            </a:lvl2pPr>
            <a:lvl3pPr marL="914336" indent="0">
              <a:buNone/>
              <a:defRPr sz="1000"/>
            </a:lvl3pPr>
            <a:lvl4pPr marL="1371503" indent="0">
              <a:buNone/>
              <a:defRPr sz="900"/>
            </a:lvl4pPr>
            <a:lvl5pPr marL="1828671" indent="0">
              <a:buNone/>
              <a:defRPr sz="900"/>
            </a:lvl5pPr>
            <a:lvl6pPr marL="2285839" indent="0">
              <a:buNone/>
              <a:defRPr sz="900"/>
            </a:lvl6pPr>
            <a:lvl7pPr marL="2743007" indent="0">
              <a:buNone/>
              <a:defRPr sz="900"/>
            </a:lvl7pPr>
            <a:lvl8pPr marL="3200175" indent="0">
              <a:buNone/>
              <a:defRPr sz="900"/>
            </a:lvl8pPr>
            <a:lvl9pPr marL="365734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AC81-CE37-4FA5-9D09-98CA3711665F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14EE-7E51-40CA-8679-A7864A620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433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33" tIns="45717" rIns="91433" bIns="45717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2"/>
            <a:ext cx="6172200" cy="6034617"/>
          </a:xfrm>
          <a:prstGeom prst="rect">
            <a:avLst/>
          </a:prstGeom>
        </p:spPr>
        <p:txBody>
          <a:bodyPr vert="horz" lIns="91433" tIns="45717" rIns="91433" bIns="4571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5"/>
            <a:ext cx="1600200" cy="486833"/>
          </a:xfrm>
          <a:prstGeom prst="rect">
            <a:avLst/>
          </a:prstGeom>
        </p:spPr>
        <p:txBody>
          <a:bodyPr vert="horz" lIns="91433" tIns="45717" rIns="91433" bIns="4571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F9AC81-CE37-4FA5-9D09-98CA3711665F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5"/>
            <a:ext cx="2171700" cy="486833"/>
          </a:xfrm>
          <a:prstGeom prst="rect">
            <a:avLst/>
          </a:prstGeom>
        </p:spPr>
        <p:txBody>
          <a:bodyPr vert="horz" lIns="91433" tIns="45717" rIns="91433" bIns="4571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5"/>
            <a:ext cx="1600200" cy="486833"/>
          </a:xfrm>
          <a:prstGeom prst="rect">
            <a:avLst/>
          </a:prstGeom>
        </p:spPr>
        <p:txBody>
          <a:bodyPr vert="horz" lIns="91433" tIns="45717" rIns="91433" bIns="4571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5414EE-7E51-40CA-8679-A7864A620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108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3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76" indent="-342876" algn="l" defTabSz="914336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98" indent="-285730" algn="l" defTabSz="914336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20" indent="-228584" algn="l" defTabSz="9143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87" indent="-228584" algn="l" defTabSz="914336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55" indent="-228584" algn="l" defTabSz="914336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23" indent="-228584" algn="l" defTabSz="9143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91" indent="-228584" algn="l" defTabSz="9143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59" indent="-228584" algn="l" defTabSz="9143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26" indent="-228584" algn="l" defTabSz="9143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8" algn="l" defTabSz="9143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6" algn="l" defTabSz="9143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03" algn="l" defTabSz="9143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71" algn="l" defTabSz="9143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9" algn="l" defTabSz="9143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07" algn="l" defTabSz="9143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75" algn="l" defTabSz="9143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43" algn="l" defTabSz="9143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13" Type="http://schemas.openxmlformats.org/officeDocument/2006/relationships/hyperlink" Target="https://hhrecny.org/" TargetMode="External"/><Relationship Id="rId3" Type="http://schemas.openxmlformats.org/officeDocument/2006/relationships/image" Target="../media/image1.jpeg"/><Relationship Id="rId7" Type="http://schemas.openxmlformats.org/officeDocument/2006/relationships/hyperlink" Target="http://www.hhrecny.org/index.php?src=events&amp;srctype=detail&amp;category=lecture&amp;refno=198" TargetMode="External"/><Relationship Id="rId12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gif"/><Relationship Id="rId11" Type="http://schemas.openxmlformats.org/officeDocument/2006/relationships/hyperlink" Target="http://www.hhrecny.org/index.php?src=events&amp;srctype=detail&amp;category=Community%20Event&amp;refno=195" TargetMode="External"/><Relationship Id="rId5" Type="http://schemas.openxmlformats.org/officeDocument/2006/relationships/hyperlink" Target="http://myemail.constantcontact.com/Four-Upcoming-events-and-Introducing-our-new-Membership-Program.html?soid=1112323251565&amp;aid=fA431a8m6ik" TargetMode="External"/><Relationship Id="rId10" Type="http://schemas.openxmlformats.org/officeDocument/2006/relationships/hyperlink" Target="http://www.hhrecny.org/index.php?src=events&amp;submenu=speakers&amp;srctype=detail&amp;category=Community%20Event&amp;refno=170" TargetMode="External"/><Relationship Id="rId4" Type="http://schemas.openxmlformats.org/officeDocument/2006/relationships/image" Target="../media/image2.gif"/><Relationship Id="rId9" Type="http://schemas.openxmlformats.org/officeDocument/2006/relationships/hyperlink" Target="http://www.hhrecny.org/index.php?src=events&amp;srctype=detail&amp;category=Community%20Event&amp;refno=176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0525" y="2694057"/>
            <a:ext cx="25196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Barbara Lewis Kaplan </a:t>
            </a:r>
          </a:p>
          <a:p>
            <a:r>
              <a:rPr lang="en-US" sz="2000" b="1" dirty="0" err="1" smtClean="0"/>
              <a:t>Generations</a:t>
            </a:r>
            <a:r>
              <a:rPr lang="en-US" sz="2000" b="1" i="1" dirty="0" err="1" smtClean="0"/>
              <a:t>Forward</a:t>
            </a:r>
            <a:endParaRPr lang="en-US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6200" y="3733800"/>
            <a:ext cx="658213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        Barbara </a:t>
            </a:r>
            <a:r>
              <a:rPr lang="en-US" sz="1400" dirty="0"/>
              <a:t>Lewis Kaplan </a:t>
            </a:r>
            <a:r>
              <a:rPr lang="en-US" sz="1400" dirty="0" smtClean="0"/>
              <a:t>is the </a:t>
            </a:r>
            <a:endParaRPr lang="en-US" sz="1400" dirty="0" smtClean="0"/>
          </a:p>
          <a:p>
            <a:r>
              <a:rPr lang="en-US" sz="1400" dirty="0" smtClean="0"/>
              <a:t>daughter </a:t>
            </a:r>
            <a:r>
              <a:rPr lang="en-US" sz="1400" dirty="0"/>
              <a:t>of a Holocaust survivor. </a:t>
            </a:r>
            <a:r>
              <a:rPr lang="en-US" sz="1400" dirty="0" smtClean="0"/>
              <a:t>She tells </a:t>
            </a:r>
            <a:r>
              <a:rPr lang="en-US" sz="1400" dirty="0"/>
              <a:t>the story </a:t>
            </a:r>
            <a:endParaRPr lang="en-US" sz="1400" dirty="0" smtClean="0"/>
          </a:p>
          <a:p>
            <a:r>
              <a:rPr lang="en-US" sz="1400" dirty="0" smtClean="0"/>
              <a:t>of </a:t>
            </a:r>
            <a:r>
              <a:rPr lang="en-US" sz="1400" dirty="0" smtClean="0"/>
              <a:t>her</a:t>
            </a:r>
            <a:r>
              <a:rPr lang="en-US" sz="1400" dirty="0" smtClean="0"/>
              <a:t> </a:t>
            </a:r>
            <a:r>
              <a:rPr lang="en-US" sz="1400" dirty="0"/>
              <a:t>father, Leon Lewis, who grew up in Krakow, Poland </a:t>
            </a:r>
            <a:endParaRPr lang="en-US" sz="1400" dirty="0" smtClean="0"/>
          </a:p>
          <a:p>
            <a:r>
              <a:rPr lang="en-US" sz="1400" dirty="0" smtClean="0"/>
              <a:t>and </a:t>
            </a:r>
            <a:r>
              <a:rPr lang="en-US" sz="1400" dirty="0"/>
              <a:t>survived the horrors of the Holocaust, enduring slave </a:t>
            </a:r>
            <a:endParaRPr lang="en-US" sz="1400" dirty="0" smtClean="0"/>
          </a:p>
          <a:p>
            <a:r>
              <a:rPr lang="en-US" sz="1400" dirty="0" smtClean="0"/>
              <a:t>labor </a:t>
            </a:r>
            <a:r>
              <a:rPr lang="en-US" sz="1400" dirty="0"/>
              <a:t>and torture at four different concentration camps, </a:t>
            </a:r>
            <a:endParaRPr lang="en-US" sz="1400" dirty="0" smtClean="0"/>
          </a:p>
          <a:p>
            <a:r>
              <a:rPr lang="en-US" sz="1400" dirty="0" smtClean="0"/>
              <a:t>including </a:t>
            </a:r>
            <a:r>
              <a:rPr lang="en-US" sz="1400" dirty="0" err="1"/>
              <a:t>Plazcow</a:t>
            </a:r>
            <a:r>
              <a:rPr lang="en-US" sz="1400" dirty="0"/>
              <a:t>, the camp portrayed in the film, “Schindler’s List.” </a:t>
            </a:r>
            <a:r>
              <a:rPr lang="en-US" sz="1400" dirty="0" smtClean="0"/>
              <a:t>Barbara </a:t>
            </a:r>
            <a:r>
              <a:rPr lang="en-US" sz="1400" dirty="0"/>
              <a:t>also </a:t>
            </a:r>
            <a:r>
              <a:rPr lang="en-US" sz="1400" dirty="0" smtClean="0"/>
              <a:t>recounts her </a:t>
            </a:r>
            <a:r>
              <a:rPr lang="en-US" sz="1400" dirty="0"/>
              <a:t>father’s literal leap of faith jump to escape a cattle car headed to an extermination camp. </a:t>
            </a:r>
            <a:r>
              <a:rPr lang="en-US" sz="1400" dirty="0" smtClean="0"/>
              <a:t>Her</a:t>
            </a:r>
            <a:r>
              <a:rPr lang="en-US" sz="1400" dirty="0" smtClean="0"/>
              <a:t> </a:t>
            </a:r>
            <a:r>
              <a:rPr lang="en-US" sz="1400" dirty="0"/>
              <a:t>father’s story is also one of resilience and perseverance as his </a:t>
            </a:r>
            <a:r>
              <a:rPr lang="en-US" sz="1400" dirty="0" smtClean="0"/>
              <a:t>daughter talks </a:t>
            </a:r>
            <a:r>
              <a:rPr lang="en-US" sz="1400" dirty="0"/>
              <a:t>about his building a new life in America, while overcoming more obstacles including the death of his American-born wife at a young age. With rare photos and video, Barbara </a:t>
            </a:r>
            <a:r>
              <a:rPr lang="en-US" sz="1400" dirty="0" smtClean="0"/>
              <a:t>brings </a:t>
            </a:r>
            <a:r>
              <a:rPr lang="en-US" sz="1400" dirty="0"/>
              <a:t>to life </a:t>
            </a:r>
            <a:r>
              <a:rPr lang="en-US" sz="1400" dirty="0" smtClean="0"/>
              <a:t>her</a:t>
            </a:r>
            <a:r>
              <a:rPr lang="en-US" sz="1400" dirty="0" smtClean="0"/>
              <a:t> </a:t>
            </a:r>
            <a:r>
              <a:rPr lang="en-US" sz="1400" dirty="0"/>
              <a:t>father’s incredible journey, and </a:t>
            </a:r>
            <a:r>
              <a:rPr lang="en-US" sz="1400" dirty="0" smtClean="0"/>
              <a:t>describes her </a:t>
            </a:r>
            <a:r>
              <a:rPr lang="en-US" sz="1400" dirty="0"/>
              <a:t>emotional trip back to Krakow with Leon. </a:t>
            </a:r>
            <a:r>
              <a:rPr lang="en-US" sz="1400" dirty="0" smtClean="0"/>
              <a:t>Barbara lives </a:t>
            </a:r>
            <a:r>
              <a:rPr lang="en-US" sz="1400" dirty="0"/>
              <a:t>in Larchmont, NY.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43200" y="7214685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Event held at: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369949" y="7208322"/>
            <a:ext cx="107830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[location]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[date]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[time]</a:t>
            </a: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00525" y="7086600"/>
            <a:ext cx="662940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631" y="2667000"/>
            <a:ext cx="2132338" cy="2133600"/>
          </a:xfrm>
          <a:prstGeom prst="rect">
            <a:avLst/>
          </a:prstGeom>
        </p:spPr>
      </p:pic>
      <p:sp>
        <p:nvSpPr>
          <p:cNvPr id="36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152400" y="7162800"/>
            <a:ext cx="2362200" cy="1828800"/>
          </a:xfrm>
        </p:spPr>
      </p:sp>
      <p:grpSp>
        <p:nvGrpSpPr>
          <p:cNvPr id="2" name="Group 1"/>
          <p:cNvGrpSpPr/>
          <p:nvPr/>
        </p:nvGrpSpPr>
        <p:grpSpPr>
          <a:xfrm>
            <a:off x="0" y="-12927"/>
            <a:ext cx="6858000" cy="2610759"/>
            <a:chOff x="0" y="-12927"/>
            <a:chExt cx="6858000" cy="2610759"/>
          </a:xfrm>
        </p:grpSpPr>
        <p:pic>
          <p:nvPicPr>
            <p:cNvPr id="1026" name="Picture 2" descr="http://s.rs6.net/t?e=fA431a8m6ik&amp;c=0&amp;r=0&amp;_ts=147439297695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5438" y="1990726"/>
              <a:ext cx="9525" cy="95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4">
              <a:hlinkClick r:id="rId5"/>
            </p:cNvPr>
            <p:cNvSpPr>
              <a:spLocks noChangeArrowheads="1"/>
            </p:cNvSpPr>
            <p:nvPr/>
          </p:nvSpPr>
          <p:spPr bwMode="auto">
            <a:xfrm>
              <a:off x="6151563" y="1800947"/>
              <a:ext cx="285750" cy="3795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33" tIns="45717" rIns="91433" bIns="45717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6073775" y="1713726"/>
              <a:ext cx="11281" cy="5539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0" tIns="0" rIns="11108" bIns="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032" name="Picture 8" descr="http://img.constantcontact.com/letters/images/1101116784221/SpacerImage.gif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5438" y="1990726"/>
              <a:ext cx="47625" cy="95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3" name="Picture 9" descr="http://img.constantcontact.com/letters/images/1101116784221/SpacerImage.gif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5438" y="1990726"/>
              <a:ext cx="47625" cy="95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http://img.constantcontact.com/letters/images/1101116784221/SpacerImage.gif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5438" y="1990726"/>
              <a:ext cx="47625" cy="95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Picture 12" descr="Medicine">
              <a:hlinkClick r:id="rId7"/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5438" y="1990726"/>
              <a:ext cx="9525" cy="95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7" name="Picture 13" descr="http://img.constantcontact.com/letters/images/1101116784221/SpacerImage.gif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5438" y="1990726"/>
              <a:ext cx="47625" cy="95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9" name="Picture 15" descr="Watchers">
              <a:hlinkClick r:id="rId9"/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5438" y="1990726"/>
              <a:ext cx="9525" cy="95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1" name="Picture 17" descr="http://img.constantcontact.com/letters/images/1101116784221/SpacerImage.gif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5438" y="1990726"/>
              <a:ext cx="47625" cy="95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3" name="Picture 19" descr="StillHere">
              <a:hlinkClick r:id="rId10"/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5438" y="1990726"/>
              <a:ext cx="9525" cy="95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4" name="Picture 20" descr="http://img.constantcontact.com/letters/images/1101116784221/SpacerImage.gif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5438" y="1990726"/>
              <a:ext cx="47625" cy="95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6" name="Picture 22" descr="Judy">
              <a:hlinkClick r:id="rId11"/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5438" y="1990726"/>
              <a:ext cx="9525" cy="95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7" name="Picture 23" descr="http://img.constantcontact.com/letters/images/1101116784221/SpacerImage.gif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5438" y="1990726"/>
              <a:ext cx="47625" cy="95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2" name="Picture 28" descr="http://img.constantcontact.com/letters/images/1101116784221/SpacerImage.gif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5438" y="1990726"/>
              <a:ext cx="9525" cy="47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3" name="Picture 29" descr="http://img.constantcontact.com/letters/images/1101116784221/SpacerImage.gif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5438" y="1990726"/>
              <a:ext cx="47625" cy="95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4" name="Picture 30" descr="http://img.constantcontact.com/letters/images/1101116784221/SpacerImage.gif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5438" y="1990726"/>
              <a:ext cx="9525" cy="47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5" name="Picture 31" descr="http://img.constantcontact.com/letters/images/1101116784221/SpacerImage.gif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5438" y="1990726"/>
              <a:ext cx="47625" cy="95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927"/>
              <a:ext cx="6858000" cy="2610759"/>
            </a:xfrm>
            <a:prstGeom prst="rect">
              <a:avLst/>
            </a:prstGeom>
          </p:spPr>
        </p:pic>
        <p:sp>
          <p:nvSpPr>
            <p:cNvPr id="30" name="TextBox 1"/>
            <p:cNvSpPr txBox="1"/>
            <p:nvPr/>
          </p:nvSpPr>
          <p:spPr>
            <a:xfrm>
              <a:off x="4934469" y="1679031"/>
              <a:ext cx="14622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33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68" algn="l" defTabSz="91433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36" algn="l" defTabSz="91433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03" algn="l" defTabSz="91433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71" algn="l" defTabSz="91433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839" algn="l" defTabSz="91433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07" algn="l" defTabSz="91433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75" algn="l" defTabSz="91433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343" algn="l" defTabSz="91433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>
                  <a:hlinkClick r:id="rId13"/>
                </a:rPr>
                <a:t>https://hhrecny.org</a:t>
              </a:r>
              <a:r>
                <a:rPr lang="en-US" sz="1200" dirty="0" smtClean="0">
                  <a:hlinkClick r:id="rId13"/>
                </a:rPr>
                <a:t>/</a:t>
              </a:r>
              <a:endParaRPr lang="en-US" sz="12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66351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1672</TotalTime>
  <Words>178</Words>
  <Application>Microsoft Office PowerPoint</Application>
  <PresentationFormat>Letter Paper (8.5x11 in)</PresentationFormat>
  <Paragraphs>16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Lana Pattinson</dc:creator>
  <cp:lastModifiedBy>Marie Riemerschmid</cp:lastModifiedBy>
  <cp:revision>61</cp:revision>
  <cp:lastPrinted>2018-04-18T15:19:56Z</cp:lastPrinted>
  <dcterms:created xsi:type="dcterms:W3CDTF">2016-09-20T17:48:39Z</dcterms:created>
  <dcterms:modified xsi:type="dcterms:W3CDTF">2020-02-19T15:44:41Z</dcterms:modified>
</cp:coreProperties>
</file>