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1" d="100"/>
          <a:sy n="81" d="100"/>
        </p:scale>
        <p:origin x="1416"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9/10/2019</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47021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9/10/2019</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Ann </a:t>
            </a:r>
            <a:r>
              <a:rPr lang="en-US" sz="2000" b="1" dirty="0" err="1" smtClean="0"/>
              <a:t>Rolett</a:t>
            </a:r>
            <a:r>
              <a:rPr lang="en-US" sz="2000" b="1" dirty="0" smtClean="0"/>
              <a:t>, </a:t>
            </a:r>
            <a:endParaRPr lang="en-US" sz="2000" b="1" dirty="0" smtClean="0"/>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15360" y="3401943"/>
            <a:ext cx="6582131" cy="3970318"/>
          </a:xfrm>
          <a:prstGeom prst="rect">
            <a:avLst/>
          </a:prstGeom>
          <a:noFill/>
        </p:spPr>
        <p:txBody>
          <a:bodyPr wrap="square" rtlCol="0">
            <a:spAutoFit/>
          </a:bodyPr>
          <a:lstStyle/>
          <a:p>
            <a:r>
              <a:rPr lang="en-US" sz="1300" dirty="0" smtClean="0"/>
              <a:t>        </a:t>
            </a:r>
            <a:r>
              <a:rPr lang="en-US" sz="1400" dirty="0"/>
              <a:t>Ann </a:t>
            </a:r>
            <a:r>
              <a:rPr lang="en-US" sz="1400" dirty="0" err="1"/>
              <a:t>Rolett’s</a:t>
            </a:r>
            <a:r>
              <a:rPr lang="en-US" sz="1400" dirty="0"/>
              <a:t> mother Ingrid Sacks was never comfortable speaking </a:t>
            </a:r>
            <a:r>
              <a:rPr lang="en-US" sz="1400" dirty="0" smtClean="0"/>
              <a:t>in</a:t>
            </a:r>
          </a:p>
          <a:p>
            <a:r>
              <a:rPr lang="en-US" sz="1400" dirty="0" smtClean="0"/>
              <a:t>public </a:t>
            </a:r>
            <a:r>
              <a:rPr lang="en-US" sz="1400" dirty="0"/>
              <a:t>about her experience as one of the 1500 Jews who survived </a:t>
            </a:r>
            <a:r>
              <a:rPr lang="en-US" sz="1400" dirty="0" smtClean="0"/>
              <a:t>hiding</a:t>
            </a:r>
          </a:p>
          <a:p>
            <a:r>
              <a:rPr lang="en-US" sz="1400" dirty="0" smtClean="0"/>
              <a:t>in </a:t>
            </a:r>
            <a:r>
              <a:rPr lang="en-US" sz="1400" dirty="0"/>
              <a:t>plain sight in Berlin, Germany during the </a:t>
            </a:r>
            <a:r>
              <a:rPr lang="en-US" sz="1400" dirty="0" smtClean="0"/>
              <a:t>Holocaust</a:t>
            </a:r>
            <a:r>
              <a:rPr lang="en-US" sz="1400" dirty="0"/>
              <a:t>. </a:t>
            </a:r>
            <a:r>
              <a:rPr lang="en-US" sz="1400" dirty="0" smtClean="0"/>
              <a:t>Ann </a:t>
            </a:r>
            <a:r>
              <a:rPr lang="en-US" sz="1400" dirty="0"/>
              <a:t>wrote </a:t>
            </a:r>
            <a:r>
              <a:rPr lang="en-US" sz="1400" dirty="0" smtClean="0"/>
              <a:t>her</a:t>
            </a:r>
          </a:p>
          <a:p>
            <a:r>
              <a:rPr lang="en-US" sz="1400" dirty="0" smtClean="0"/>
              <a:t>mother’s </a:t>
            </a:r>
            <a:r>
              <a:rPr lang="en-US" sz="1400" dirty="0"/>
              <a:t>story with her mother’s help so that her experiences not </a:t>
            </a:r>
            <a:r>
              <a:rPr lang="en-US" sz="1400" dirty="0" smtClean="0"/>
              <a:t>be</a:t>
            </a:r>
          </a:p>
          <a:p>
            <a:r>
              <a:rPr lang="en-US" sz="1400" dirty="0" smtClean="0"/>
              <a:t>forgotten</a:t>
            </a:r>
            <a:r>
              <a:rPr lang="en-US" sz="1400" dirty="0"/>
              <a:t>. She researched the extended family her mother vaguely remembers </a:t>
            </a:r>
            <a:r>
              <a:rPr lang="en-US" sz="1400" dirty="0" smtClean="0"/>
              <a:t>and intertwines </a:t>
            </a:r>
            <a:r>
              <a:rPr lang="en-US" sz="1400" dirty="0"/>
              <a:t>her family’s history with the rising success and precipitous fall </a:t>
            </a:r>
            <a:r>
              <a:rPr lang="en-US" sz="1400" dirty="0" smtClean="0"/>
              <a:t>and  destruction </a:t>
            </a:r>
            <a:r>
              <a:rPr lang="en-US" sz="1400" dirty="0"/>
              <a:t>of the Jews of Berlin and Germany.</a:t>
            </a:r>
          </a:p>
          <a:p>
            <a:r>
              <a:rPr lang="en-US" sz="1400" dirty="0"/>
              <a:t>Berlin before Hitler was very much like the US today, a place where Jews were well integrated into the fabric of society and viewed themselves as loyal and respected citizens. </a:t>
            </a:r>
            <a:r>
              <a:rPr lang="en-US" sz="1400" dirty="0" smtClean="0"/>
              <a:t>Ann </a:t>
            </a:r>
            <a:r>
              <a:rPr lang="en-US" sz="1400" dirty="0"/>
              <a:t>tells this story because she believes its lessons about how the Nazi’s used propaganda and laws to isolate and destroy this community are relevant and important in the US </a:t>
            </a:r>
            <a:r>
              <a:rPr lang="en-US" sz="1400" dirty="0" smtClean="0"/>
              <a:t>today. The </a:t>
            </a:r>
            <a:r>
              <a:rPr lang="en-US" sz="1400" dirty="0"/>
              <a:t>story is told from her mother’s perspective, a child’s perspective, so is appropriate for audiences’ of all ages. Ann accompanies the story with family photos saved by relatives who escaped </a:t>
            </a:r>
            <a:r>
              <a:rPr lang="en-US" sz="1400" dirty="0" smtClean="0"/>
              <a:t>Germany. Ann </a:t>
            </a:r>
            <a:r>
              <a:rPr lang="en-US" sz="1400" dirty="0"/>
              <a:t>and her husband Rod retired young because they love active travel.  In 2018, they spent 3 months bicycling in Norway and the west coast of Sweden.  Prior trips included extensive hiking and biking in Australia and New Zealand. When they are home, they are active in their communities.</a:t>
            </a:r>
          </a:p>
          <a:p>
            <a:r>
              <a:rPr lang="en-US" sz="14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0920" y="2624889"/>
            <a:ext cx="1308685" cy="1717649"/>
          </a:xfrm>
          <a:prstGeom prst="rect">
            <a:avLst/>
          </a:prstGeom>
        </p:spPr>
      </p:pic>
      <p:sp>
        <p:nvSpPr>
          <p:cNvPr id="40" name="Picture Placeholder 4"/>
          <p:cNvSpPr>
            <a:spLocks noGrp="1"/>
          </p:cNvSpPr>
          <p:nvPr>
            <p:ph type="pic" sz="quarter" idx="14"/>
          </p:nvPr>
        </p:nvSpPr>
        <p:spPr>
          <a:xfrm>
            <a:off x="152400" y="71628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318672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57</Words>
  <Application>Microsoft Office PowerPoint</Application>
  <PresentationFormat>Letter Paper (8.5x11 in)</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Marie Riemerschmid</cp:lastModifiedBy>
  <cp:revision>65</cp:revision>
  <cp:lastPrinted>2018-04-18T15:20:23Z</cp:lastPrinted>
  <dcterms:created xsi:type="dcterms:W3CDTF">2016-09-20T17:48:39Z</dcterms:created>
  <dcterms:modified xsi:type="dcterms:W3CDTF">2019-09-10T15:17:46Z</dcterms:modified>
</cp:coreProperties>
</file>