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p:scale>
          <a:sx n="100" d="100"/>
          <a:sy n="100" d="100"/>
        </p:scale>
        <p:origin x="-2280" y="-8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4/18/18</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9AC81-CE37-4FA5-9D09-98CA3711665F}" type="datetimeFigureOut">
              <a:rPr lang="en-US" smtClean="0"/>
              <a:t>4/18/18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F9AC81-CE37-4FA5-9D09-98CA3711665F}" type="datetimeFigureOut">
              <a:rPr lang="en-US" smtClean="0"/>
              <a:t>4/18/18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9AC81-CE37-4FA5-9D09-98CA3711665F}" type="datetimeFigureOut">
              <a:rPr lang="en-US" smtClean="0"/>
              <a:t>4/18/18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4/18/18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4/18/18</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jpg"/><Relationship Id="rId12" Type="http://schemas.openxmlformats.org/officeDocument/2006/relationships/image" Target="../media/image5.png"/><Relationship Id="rId13" Type="http://schemas.openxmlformats.org/officeDocument/2006/relationships/hyperlink" Target="https://hhrecny.or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 Id="rId4" Type="http://schemas.openxmlformats.org/officeDocument/2006/relationships/hyperlink" Target="http://myemail.constantcontact.com/Four-Upcoming-events-and-Introducing-our-new-Membership-Program.html?soid=1112323251565&amp;aid=fA431a8m6ik" TargetMode="External"/><Relationship Id="rId5" Type="http://schemas.openxmlformats.org/officeDocument/2006/relationships/image" Target="../media/image2.gif"/><Relationship Id="rId6" Type="http://schemas.openxmlformats.org/officeDocument/2006/relationships/hyperlink" Target="http://www.hhrecny.org/index.php?src=events&amp;srctype=detail&amp;category=lecture&amp;refno=198" TargetMode="External"/><Relationship Id="rId7" Type="http://schemas.openxmlformats.org/officeDocument/2006/relationships/image" Target="../media/image3.gif"/><Relationship Id="rId8" Type="http://schemas.openxmlformats.org/officeDocument/2006/relationships/hyperlink" Target="http://www.hhrecny.org/index.php?src=events&amp;srctype=detail&amp;category=Community%20Event&amp;refno=176" TargetMode="External"/><Relationship Id="rId9" Type="http://schemas.openxmlformats.org/officeDocument/2006/relationships/hyperlink" Target="http://www.hhrecny.org/index.php?src=events&amp;submenu=speakers&amp;srctype=detail&amp;category=Community%20Event&amp;refno=170" TargetMode="External"/><Relationship Id="rId10" Type="http://schemas.openxmlformats.org/officeDocument/2006/relationships/hyperlink" Target="http://www.hhrecny.org/index.php?src=events&amp;srctype=detail&amp;category=Community%20Event&amp;refno=19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0525" y="2694057"/>
            <a:ext cx="2403222" cy="707886"/>
          </a:xfrm>
          <a:prstGeom prst="rect">
            <a:avLst/>
          </a:prstGeom>
          <a:noFill/>
        </p:spPr>
        <p:txBody>
          <a:bodyPr wrap="none" rtlCol="0">
            <a:spAutoFit/>
          </a:bodyPr>
          <a:lstStyle/>
          <a:p>
            <a:r>
              <a:rPr lang="en-US" sz="2000" b="1" dirty="0" smtClean="0"/>
              <a:t>Sandra </a:t>
            </a:r>
            <a:r>
              <a:rPr lang="en-US" sz="2000" b="1" dirty="0" err="1" smtClean="0"/>
              <a:t>Mehl</a:t>
            </a:r>
            <a:r>
              <a:rPr lang="en-US" sz="2000" b="1" dirty="0" smtClean="0"/>
              <a:t>, </a:t>
            </a:r>
          </a:p>
          <a:p>
            <a:r>
              <a:rPr lang="en-US" sz="2000" b="1" dirty="0" err="1" smtClean="0"/>
              <a:t>Generations</a:t>
            </a:r>
            <a:r>
              <a:rPr lang="en-US" sz="2000" b="1" i="1" dirty="0" err="1" smtClean="0"/>
              <a:t>Forward</a:t>
            </a:r>
            <a:endParaRPr lang="en-US" sz="2000" b="1" dirty="0"/>
          </a:p>
        </p:txBody>
      </p:sp>
      <p:sp>
        <p:nvSpPr>
          <p:cNvPr id="8" name="TextBox 7"/>
          <p:cNvSpPr txBox="1"/>
          <p:nvPr/>
        </p:nvSpPr>
        <p:spPr>
          <a:xfrm>
            <a:off x="76200" y="3505200"/>
            <a:ext cx="6582131" cy="3231653"/>
          </a:xfrm>
          <a:prstGeom prst="rect">
            <a:avLst/>
          </a:prstGeom>
          <a:noFill/>
        </p:spPr>
        <p:txBody>
          <a:bodyPr wrap="square" rtlCol="0">
            <a:spAutoFit/>
          </a:bodyPr>
          <a:lstStyle/>
          <a:p>
            <a:r>
              <a:rPr lang="en-US" sz="1200" dirty="0" smtClean="0"/>
              <a:t>        Sandra </a:t>
            </a:r>
            <a:r>
              <a:rPr lang="en-US" sz="1200" dirty="0" err="1"/>
              <a:t>Mehl</a:t>
            </a:r>
            <a:r>
              <a:rPr lang="en-US" sz="1200" dirty="0"/>
              <a:t> is a first generation American who lost several </a:t>
            </a:r>
            <a:endParaRPr lang="en-US" sz="1200" dirty="0" smtClean="0"/>
          </a:p>
          <a:p>
            <a:r>
              <a:rPr lang="en-US" sz="1200" dirty="0" smtClean="0"/>
              <a:t>family </a:t>
            </a:r>
            <a:r>
              <a:rPr lang="en-US" sz="1200" dirty="0"/>
              <a:t>members in the Holocaust. She tells the story of the heroic </a:t>
            </a:r>
            <a:endParaRPr lang="en-US" sz="1200" dirty="0" smtClean="0"/>
          </a:p>
          <a:p>
            <a:r>
              <a:rPr lang="en-US" sz="1200" dirty="0" smtClean="0"/>
              <a:t>deeds </a:t>
            </a:r>
            <a:r>
              <a:rPr lang="en-US" sz="1200" dirty="0"/>
              <a:t>of the Horner and </a:t>
            </a:r>
            <a:r>
              <a:rPr lang="en-US" sz="1200" dirty="0" err="1"/>
              <a:t>Kellner</a:t>
            </a:r>
            <a:r>
              <a:rPr lang="en-US" sz="1200" dirty="0"/>
              <a:t> families, who lived in Poland, </a:t>
            </a:r>
            <a:endParaRPr lang="en-US" sz="1200" dirty="0" smtClean="0"/>
          </a:p>
          <a:p>
            <a:r>
              <a:rPr lang="en-US" sz="1200" dirty="0" smtClean="0"/>
              <a:t>Germany </a:t>
            </a:r>
            <a:r>
              <a:rPr lang="en-US" sz="1200" dirty="0"/>
              <a:t>and Belgium, and rescued lives and precious legacy from </a:t>
            </a:r>
            <a:endParaRPr lang="en-US" sz="1200" dirty="0" smtClean="0"/>
          </a:p>
          <a:p>
            <a:r>
              <a:rPr lang="en-US" sz="1200" dirty="0" smtClean="0"/>
              <a:t>Nazi </a:t>
            </a:r>
            <a:r>
              <a:rPr lang="en-US" sz="1200" dirty="0"/>
              <a:t>occupied Europe. Additionally, she shares the impact of her </a:t>
            </a:r>
            <a:endParaRPr lang="en-US" sz="1200" dirty="0" smtClean="0"/>
          </a:p>
          <a:p>
            <a:r>
              <a:rPr lang="en-US" sz="1200" dirty="0" smtClean="0"/>
              <a:t>experiences </a:t>
            </a:r>
            <a:r>
              <a:rPr lang="en-US" sz="1200" dirty="0"/>
              <a:t>growing up with survivors and offers a message of </a:t>
            </a:r>
            <a:endParaRPr lang="en-US" sz="1200" dirty="0" smtClean="0"/>
          </a:p>
          <a:p>
            <a:r>
              <a:rPr lang="en-US" sz="1200" dirty="0" smtClean="0"/>
              <a:t>hope </a:t>
            </a:r>
            <a:r>
              <a:rPr lang="en-US" sz="1200" dirty="0"/>
              <a:t>for the next generations – how to shift from surviving to </a:t>
            </a:r>
            <a:endParaRPr lang="en-US" sz="1200" dirty="0" smtClean="0"/>
          </a:p>
          <a:p>
            <a:r>
              <a:rPr lang="en-US" sz="1200" dirty="0" smtClean="0"/>
              <a:t>thriving.</a:t>
            </a:r>
            <a:endParaRPr lang="en-US" sz="1200" dirty="0"/>
          </a:p>
          <a:p>
            <a:r>
              <a:rPr lang="en-US" sz="1200" dirty="0" smtClean="0"/>
              <a:t>        Although </a:t>
            </a:r>
            <a:r>
              <a:rPr lang="en-US" sz="1200" dirty="0"/>
              <a:t>Sandra’s story evolved from a commitment to keeping her family’s values and traditions alive and a desire to gift a unique legacy to her grandson, </a:t>
            </a:r>
            <a:r>
              <a:rPr lang="en-US" sz="1200" dirty="0" err="1"/>
              <a:t>Zevi</a:t>
            </a:r>
            <a:r>
              <a:rPr lang="en-US" sz="1200" dirty="0"/>
              <a:t> on the occasion of his becoming a Bar Mitzvah, she is also determined to help the next generations connect to a fateful time in history that dares to repeat itself, and accept the call to action to make certain “never again”.</a:t>
            </a:r>
          </a:p>
          <a:p>
            <a:r>
              <a:rPr lang="en-US" sz="1200" dirty="0" smtClean="0"/>
              <a:t>        Sandra </a:t>
            </a:r>
            <a:r>
              <a:rPr lang="en-US" sz="1200" dirty="0"/>
              <a:t>graduated from Columbia University and is a Licensed Master of Social Work and practitioner of energy medicine. After living in Harrison, Westchester where she raised her children, practiced in neighborhood hospitals, taught Hebrew and Global Studies in community schools, she recently moved to Stamford, Ct. where she happily lives near her family, and is excited to start the next chapter</a:t>
            </a:r>
            <a:r>
              <a:rPr lang="en-US" sz="1200" dirty="0" smtClean="0"/>
              <a:t>.</a:t>
            </a:r>
            <a:endParaRPr lang="en-US" sz="1200" dirty="0"/>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smtClean="0"/>
              <a:t>Event held at:</a:t>
            </a:r>
            <a:endParaRPr lang="en-US" b="1" dirty="0"/>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smtClean="0"/>
              <a:t>[location]</a:t>
            </a:r>
          </a:p>
          <a:p>
            <a:pPr algn="ctr"/>
            <a:endParaRPr lang="en-US" dirty="0"/>
          </a:p>
          <a:p>
            <a:pPr algn="ctr"/>
            <a:r>
              <a:rPr lang="en-US" dirty="0" smtClean="0"/>
              <a:t>[date]</a:t>
            </a:r>
          </a:p>
          <a:p>
            <a:pPr algn="ctr"/>
            <a:endParaRPr lang="en-US" dirty="0"/>
          </a:p>
          <a:p>
            <a:pPr algn="ctr"/>
            <a:r>
              <a:rPr lang="en-US" dirty="0" smtClean="0"/>
              <a:t>[time]</a:t>
            </a:r>
            <a:endParaRPr lang="en-US" dirty="0"/>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3" name="Picture 12" descr="Sandra-Mehl-circle.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19600" y="2667000"/>
            <a:ext cx="2322576" cy="2322576"/>
          </a:xfrm>
          <a:prstGeom prst="rect">
            <a:avLst/>
          </a:prstGeom>
        </p:spPr>
      </p:pic>
      <p:sp>
        <p:nvSpPr>
          <p:cNvPr id="38" name="Picture Placeholder 4"/>
          <p:cNvSpPr>
            <a:spLocks noGrp="1"/>
          </p:cNvSpPr>
          <p:nvPr>
            <p:ph type="pic" sz="quarter" idx="14"/>
          </p:nvPr>
        </p:nvSpPr>
        <p:spPr>
          <a:xfrm>
            <a:off x="152400" y="7162800"/>
            <a:ext cx="2362200" cy="1828800"/>
          </a:xfrm>
        </p:spPr>
      </p:sp>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1"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r>
                <a:rPr lang="en-US" sz="1200" dirty="0" smtClean="0">
                  <a:hlinkClick r:id="rId13"/>
                </a:rPr>
                <a:t>/</a:t>
              </a:r>
              <a:endParaRPr lang="en-US" sz="1200" dirty="0" smtClean="0"/>
            </a:p>
          </p:txBody>
        </p:sp>
      </p:grpSp>
    </p:spTree>
    <p:extLst>
      <p:ext uri="{BB962C8B-B14F-4D97-AF65-F5344CB8AC3E}">
        <p14:creationId xmlns:p14="http://schemas.microsoft.com/office/powerpoint/2010/main" val="6635116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1673</TotalTime>
  <Words>254</Words>
  <Application>Microsoft Macintosh PowerPoint</Application>
  <PresentationFormat>Letter Paper (8.5x11 in)</PresentationFormat>
  <Paragraphs>20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Daisy May</cp:lastModifiedBy>
  <cp:revision>62</cp:revision>
  <cp:lastPrinted>2018-04-18T15:20:09Z</cp:lastPrinted>
  <dcterms:created xsi:type="dcterms:W3CDTF">2016-09-20T17:48:39Z</dcterms:created>
  <dcterms:modified xsi:type="dcterms:W3CDTF">2018-04-18T15:24:08Z</dcterms:modified>
</cp:coreProperties>
</file>