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8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6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03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71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9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07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75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43" algn="l" defTabSz="9143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0000"/>
    <a:srgbClr val="FF6600"/>
    <a:srgbClr val="F2D6B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4660"/>
  </p:normalViewPr>
  <p:slideViewPr>
    <p:cSldViewPr>
      <p:cViewPr varScale="1">
        <p:scale>
          <a:sx n="81" d="100"/>
          <a:sy n="81" d="100"/>
        </p:scale>
        <p:origin x="1416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9ACE8-435E-44BD-9479-BEE19CB67463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8596B-714A-44B3-BECB-5DD3AAE97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6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8596B-714A-44B3-BECB-5DD3AAE97C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5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14350" y="6781800"/>
            <a:ext cx="2228850" cy="21796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05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8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31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7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3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58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6" indent="0">
              <a:buNone/>
              <a:defRPr sz="1800" b="1"/>
            </a:lvl3pPr>
            <a:lvl4pPr marL="1371503" indent="0">
              <a:buNone/>
              <a:defRPr sz="1600" b="1"/>
            </a:lvl4pPr>
            <a:lvl5pPr marL="1828671" indent="0">
              <a:buNone/>
              <a:defRPr sz="1600" b="1"/>
            </a:lvl5pPr>
            <a:lvl6pPr marL="2285839" indent="0">
              <a:buNone/>
              <a:defRPr sz="1600" b="1"/>
            </a:lvl6pPr>
            <a:lvl7pPr marL="2743007" indent="0">
              <a:buNone/>
              <a:defRPr sz="1600" b="1"/>
            </a:lvl7pPr>
            <a:lvl8pPr marL="3200175" indent="0">
              <a:buNone/>
              <a:defRPr sz="1600" b="1"/>
            </a:lvl8pPr>
            <a:lvl9pPr marL="36573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9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5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9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3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68" indent="0">
              <a:buNone/>
              <a:defRPr sz="2800"/>
            </a:lvl2pPr>
            <a:lvl3pPr marL="914336" indent="0">
              <a:buNone/>
              <a:defRPr sz="2400"/>
            </a:lvl3pPr>
            <a:lvl4pPr marL="1371503" indent="0">
              <a:buNone/>
              <a:defRPr sz="2000"/>
            </a:lvl4pPr>
            <a:lvl5pPr marL="1828671" indent="0">
              <a:buNone/>
              <a:defRPr sz="2000"/>
            </a:lvl5pPr>
            <a:lvl6pPr marL="2285839" indent="0">
              <a:buNone/>
              <a:defRPr sz="2000"/>
            </a:lvl6pPr>
            <a:lvl7pPr marL="2743007" indent="0">
              <a:buNone/>
              <a:defRPr sz="2000"/>
            </a:lvl7pPr>
            <a:lvl8pPr marL="3200175" indent="0">
              <a:buNone/>
              <a:defRPr sz="2000"/>
            </a:lvl8pPr>
            <a:lvl9pPr marL="3657343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68" indent="0">
              <a:buNone/>
              <a:defRPr sz="1200"/>
            </a:lvl2pPr>
            <a:lvl3pPr marL="914336" indent="0">
              <a:buNone/>
              <a:defRPr sz="1000"/>
            </a:lvl3pPr>
            <a:lvl4pPr marL="1371503" indent="0">
              <a:buNone/>
              <a:defRPr sz="900"/>
            </a:lvl4pPr>
            <a:lvl5pPr marL="1828671" indent="0">
              <a:buNone/>
              <a:defRPr sz="900"/>
            </a:lvl5pPr>
            <a:lvl6pPr marL="2285839" indent="0">
              <a:buNone/>
              <a:defRPr sz="900"/>
            </a:lvl6pPr>
            <a:lvl7pPr marL="2743007" indent="0">
              <a:buNone/>
              <a:defRPr sz="900"/>
            </a:lvl7pPr>
            <a:lvl8pPr marL="3200175" indent="0">
              <a:buNone/>
              <a:defRPr sz="900"/>
            </a:lvl8pPr>
            <a:lvl9pPr marL="36573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3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33" tIns="45717" rIns="91433" bIns="4571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33" tIns="45717" rIns="91433" bIns="4571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9AC81-CE37-4FA5-9D09-98CA3711665F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33" tIns="45717" rIns="91433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14EE-7E51-40CA-8679-A7864A620F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0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3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6" indent="-342876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8" indent="-285730" algn="l" defTabSz="91433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0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7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5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3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1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914336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9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7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5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3" algn="l" defTabSz="9143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hrecny.org/index.php?src=events&amp;srctype=detail&amp;category=Community%20Event&amp;refno=176" TargetMode="External"/><Relationship Id="rId13" Type="http://schemas.openxmlformats.org/officeDocument/2006/relationships/hyperlink" Target="https://hhrecny.org/" TargetMode="External"/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12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hhrecny.org/index.php?src=events&amp;srctype=detail&amp;category=lecture&amp;refno=198" TargetMode="External"/><Relationship Id="rId11" Type="http://schemas.openxmlformats.org/officeDocument/2006/relationships/image" Target="../media/image4.png"/><Relationship Id="rId5" Type="http://schemas.openxmlformats.org/officeDocument/2006/relationships/image" Target="../media/image2.gif"/><Relationship Id="rId10" Type="http://schemas.openxmlformats.org/officeDocument/2006/relationships/hyperlink" Target="http://www.hhrecny.org/index.php?src=events&amp;srctype=detail&amp;category=Community%20Event&amp;refno=195" TargetMode="External"/><Relationship Id="rId4" Type="http://schemas.openxmlformats.org/officeDocument/2006/relationships/hyperlink" Target="http://myemail.constantcontact.com/Four-Upcoming-events-and-Introducing-our-new-Membership-Program.html?soid=1112323251565&amp;aid=fA431a8m6ik" TargetMode="External"/><Relationship Id="rId9" Type="http://schemas.openxmlformats.org/officeDocument/2006/relationships/hyperlink" Target="http://www.hhrecny.org/index.php?src=events&amp;submenu=speakers&amp;srctype=detail&amp;category=Community%20Event&amp;refno=17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.rs6.net/t?e=fA431a8m6ik&amp;c=0&amp;r=0&amp;_ts=147439297695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>
            <a:hlinkClick r:id="rId4"/>
          </p:cNvPr>
          <p:cNvSpPr>
            <a:spLocks noChangeArrowheads="1"/>
          </p:cNvSpPr>
          <p:nvPr/>
        </p:nvSpPr>
        <p:spPr bwMode="auto">
          <a:xfrm>
            <a:off x="6151563" y="1800947"/>
            <a:ext cx="285750" cy="379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73775" y="1713726"/>
            <a:ext cx="1128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11108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Medicin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Watchers">
            <a:hlinkClick r:id="rId8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StillHere">
            <a:hlinkClick r:id="rId9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Judy">
            <a:hlinkClick r:id="rId10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7" name="Picture 23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3" name="Picture 29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9525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 descr="http://img.constantcontact.com/letters/images/1101116784221/SpacerImage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1990726"/>
            <a:ext cx="476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6090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535" y="2674316"/>
            <a:ext cx="2187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Lore Strauss, </a:t>
            </a:r>
          </a:p>
          <a:p>
            <a:r>
              <a:rPr lang="en-US" sz="2000" b="1" dirty="0" smtClean="0"/>
              <a:t>Holocaust Survivor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2050" y="3348415"/>
            <a:ext cx="6582131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       Lore</a:t>
            </a:r>
            <a:r>
              <a:rPr lang="en-US" sz="1300" dirty="0"/>
              <a:t> was born in Dec. 1923 in Nuremberg, </a:t>
            </a:r>
            <a:r>
              <a:rPr lang="en-US" sz="1300" dirty="0" smtClean="0"/>
              <a:t>Germany.</a:t>
            </a:r>
            <a:r>
              <a:rPr lang="en-US" sz="1300" dirty="0"/>
              <a:t> </a:t>
            </a:r>
            <a:r>
              <a:rPr lang="en-US" sz="1300" dirty="0" smtClean="0"/>
              <a:t>She </a:t>
            </a:r>
            <a:r>
              <a:rPr lang="en-US" sz="1300" dirty="0"/>
              <a:t>had </a:t>
            </a:r>
            <a:endParaRPr lang="en-US" sz="1300" dirty="0" smtClean="0"/>
          </a:p>
          <a:p>
            <a:r>
              <a:rPr lang="en-US" sz="1300" dirty="0" smtClean="0"/>
              <a:t>Jewish </a:t>
            </a:r>
            <a:r>
              <a:rPr lang="en-US" sz="1300" dirty="0"/>
              <a:t>and </a:t>
            </a:r>
            <a:r>
              <a:rPr lang="en-US" sz="1300" dirty="0" smtClean="0"/>
              <a:t>non-Jewish </a:t>
            </a:r>
            <a:r>
              <a:rPr lang="en-US" sz="1300" dirty="0"/>
              <a:t>friends, so did her </a:t>
            </a:r>
            <a:r>
              <a:rPr lang="en-US" sz="1300" dirty="0" smtClean="0"/>
              <a:t>parents, until</a:t>
            </a:r>
            <a:r>
              <a:rPr lang="en-US" sz="1300" dirty="0"/>
              <a:t> her best </a:t>
            </a:r>
            <a:endParaRPr lang="en-US" sz="1300" dirty="0" smtClean="0"/>
          </a:p>
          <a:p>
            <a:r>
              <a:rPr lang="en-US" sz="1300" dirty="0" smtClean="0"/>
              <a:t>friend's parents</a:t>
            </a:r>
            <a:r>
              <a:rPr lang="en-US" sz="1300" dirty="0"/>
              <a:t> </a:t>
            </a:r>
            <a:r>
              <a:rPr lang="en-US" sz="1300" dirty="0" smtClean="0"/>
              <a:t>told</a:t>
            </a:r>
            <a:r>
              <a:rPr lang="en-US" sz="1300" dirty="0"/>
              <a:t> </a:t>
            </a:r>
            <a:r>
              <a:rPr lang="en-US" sz="1300" dirty="0" smtClean="0"/>
              <a:t>her parents </a:t>
            </a:r>
            <a:r>
              <a:rPr lang="en-US" sz="1300" dirty="0"/>
              <a:t>that they couldn't see each other any </a:t>
            </a:r>
            <a:endParaRPr lang="en-US" sz="1300" dirty="0" smtClean="0"/>
          </a:p>
          <a:p>
            <a:r>
              <a:rPr lang="en-US" sz="1300" dirty="0" smtClean="0"/>
              <a:t>longer </a:t>
            </a:r>
            <a:r>
              <a:rPr lang="en-US" sz="1300" dirty="0"/>
              <a:t>and even the </a:t>
            </a:r>
            <a:r>
              <a:rPr lang="en-US" sz="1300" dirty="0" smtClean="0"/>
              <a:t>children </a:t>
            </a:r>
            <a:r>
              <a:rPr lang="en-US" sz="1300" dirty="0"/>
              <a:t>were </a:t>
            </a:r>
            <a:r>
              <a:rPr lang="en-US" sz="1300" dirty="0" smtClean="0"/>
              <a:t>included. That was the </a:t>
            </a:r>
            <a:r>
              <a:rPr lang="en-US" sz="1300" dirty="0"/>
              <a:t>first time </a:t>
            </a:r>
            <a:endParaRPr lang="en-US" sz="1300" dirty="0" smtClean="0"/>
          </a:p>
          <a:p>
            <a:r>
              <a:rPr lang="en-US" sz="1300" dirty="0" smtClean="0"/>
              <a:t>that </a:t>
            </a:r>
            <a:r>
              <a:rPr lang="en-US" sz="1300" dirty="0"/>
              <a:t>she experienced </a:t>
            </a:r>
            <a:r>
              <a:rPr lang="en-US" sz="1300" dirty="0" smtClean="0"/>
              <a:t>Nazism</a:t>
            </a:r>
            <a:r>
              <a:rPr lang="en-US" sz="1300" dirty="0"/>
              <a:t>, without understanding it.</a:t>
            </a:r>
          </a:p>
          <a:p>
            <a:r>
              <a:rPr lang="en-US" sz="1300" dirty="0" smtClean="0"/>
              <a:t>       Forward </a:t>
            </a:r>
            <a:r>
              <a:rPr lang="en-US" sz="1300" dirty="0"/>
              <a:t>to </a:t>
            </a:r>
            <a:r>
              <a:rPr lang="en-US" sz="1300" dirty="0" smtClean="0"/>
              <a:t>Nov.</a:t>
            </a:r>
            <a:r>
              <a:rPr lang="en-US" sz="1300" dirty="0"/>
              <a:t> </a:t>
            </a:r>
            <a:r>
              <a:rPr lang="en-US" sz="1300" smtClean="0"/>
              <a:t>9, 1938 </a:t>
            </a:r>
            <a:r>
              <a:rPr lang="en-US" sz="1300" dirty="0"/>
              <a:t>Kristallnacht. </a:t>
            </a:r>
            <a:r>
              <a:rPr lang="en-US" sz="1300" dirty="0" smtClean="0"/>
              <a:t>On </a:t>
            </a:r>
            <a:r>
              <a:rPr lang="en-US" sz="1300" dirty="0" smtClean="0"/>
              <a:t>that night</a:t>
            </a:r>
            <a:r>
              <a:rPr lang="en-US" sz="1300" dirty="0"/>
              <a:t> 4 or 5 </a:t>
            </a:r>
            <a:r>
              <a:rPr lang="en-US" sz="1300" dirty="0" smtClean="0"/>
              <a:t>SS </a:t>
            </a:r>
          </a:p>
          <a:p>
            <a:r>
              <a:rPr lang="en-US" sz="1300" dirty="0" smtClean="0"/>
              <a:t>men burst into </a:t>
            </a:r>
            <a:r>
              <a:rPr lang="en-US" sz="1300" dirty="0"/>
              <a:t>her house, locked her </a:t>
            </a:r>
            <a:r>
              <a:rPr lang="en-US" sz="1300" dirty="0" smtClean="0"/>
              <a:t>mother</a:t>
            </a:r>
            <a:r>
              <a:rPr lang="en-US" sz="1300" dirty="0"/>
              <a:t>, brother and Lore into </a:t>
            </a:r>
            <a:endParaRPr lang="en-US" sz="1300" dirty="0" smtClean="0"/>
          </a:p>
          <a:p>
            <a:r>
              <a:rPr lang="en-US" sz="1300" dirty="0"/>
              <a:t>a</a:t>
            </a:r>
            <a:r>
              <a:rPr lang="en-US" sz="1300" dirty="0" smtClean="0"/>
              <a:t> </a:t>
            </a:r>
            <a:r>
              <a:rPr lang="en-US" sz="1300" dirty="0"/>
              <a:t>room and </a:t>
            </a:r>
            <a:r>
              <a:rPr lang="en-US" sz="1300" dirty="0" smtClean="0"/>
              <a:t>proceeded </a:t>
            </a:r>
            <a:r>
              <a:rPr lang="en-US" sz="1300" dirty="0"/>
              <a:t>to destroy </a:t>
            </a:r>
            <a:r>
              <a:rPr lang="en-US" sz="1300" dirty="0" smtClean="0"/>
              <a:t>everything. Nothing </a:t>
            </a:r>
            <a:r>
              <a:rPr lang="en-US" sz="1300" dirty="0"/>
              <a:t>was taken </a:t>
            </a:r>
            <a:endParaRPr lang="en-US" sz="1300" dirty="0" smtClean="0"/>
          </a:p>
          <a:p>
            <a:r>
              <a:rPr lang="en-US" sz="1300" dirty="0" smtClean="0"/>
              <a:t>away</a:t>
            </a:r>
            <a:r>
              <a:rPr lang="en-US" sz="1300" dirty="0"/>
              <a:t>, only </a:t>
            </a:r>
            <a:r>
              <a:rPr lang="en-US" sz="1300" dirty="0" smtClean="0"/>
              <a:t>broken.</a:t>
            </a:r>
            <a:r>
              <a:rPr lang="en-US" sz="1300" dirty="0"/>
              <a:t> </a:t>
            </a:r>
            <a:r>
              <a:rPr lang="en-US" sz="1300" dirty="0" smtClean="0"/>
              <a:t>Every </a:t>
            </a:r>
            <a:r>
              <a:rPr lang="en-US" sz="1300" dirty="0"/>
              <a:t>faucet was opened and by the time they left </a:t>
            </a:r>
            <a:r>
              <a:rPr lang="en-US" sz="1300" dirty="0" smtClean="0"/>
              <a:t>there was </a:t>
            </a:r>
            <a:r>
              <a:rPr lang="en-US" sz="1300" dirty="0"/>
              <a:t>water </a:t>
            </a:r>
            <a:endParaRPr lang="en-US" sz="1300" dirty="0" smtClean="0"/>
          </a:p>
          <a:p>
            <a:r>
              <a:rPr lang="en-US" sz="1300" dirty="0" smtClean="0"/>
              <a:t>everywhere. They </a:t>
            </a:r>
            <a:r>
              <a:rPr lang="en-US" sz="1300" dirty="0"/>
              <a:t>never went back to the house</a:t>
            </a:r>
            <a:r>
              <a:rPr lang="en-US" sz="1300" dirty="0" smtClean="0"/>
              <a:t>.</a:t>
            </a:r>
            <a:r>
              <a:rPr lang="en-US" sz="1300" dirty="0"/>
              <a:t> Her uncle was killed that night; he was thrown from his upstairs bed-room to the entrance hall, where he died, her aunt was thrown also but survived, with many broken bones.</a:t>
            </a:r>
          </a:p>
          <a:p>
            <a:r>
              <a:rPr lang="en-US" sz="1300" dirty="0" smtClean="0"/>
              <a:t>       At </a:t>
            </a:r>
            <a:r>
              <a:rPr lang="en-US" sz="1300" dirty="0"/>
              <a:t>the end of December 1938 they </a:t>
            </a:r>
            <a:r>
              <a:rPr lang="en-US" sz="1300" dirty="0" smtClean="0"/>
              <a:t>left</a:t>
            </a:r>
            <a:r>
              <a:rPr lang="en-US" sz="1300" dirty="0"/>
              <a:t> for Paris.  </a:t>
            </a:r>
            <a:r>
              <a:rPr lang="en-US" sz="1300" dirty="0" smtClean="0"/>
              <a:t>They </a:t>
            </a:r>
            <a:r>
              <a:rPr lang="en-US" sz="1300" dirty="0"/>
              <a:t>were eventually to be shipped to FRENCH "holding camps" in the center of France.   </a:t>
            </a:r>
            <a:r>
              <a:rPr lang="en-US" sz="1300" dirty="0" smtClean="0"/>
              <a:t> </a:t>
            </a:r>
            <a:r>
              <a:rPr lang="en-US" sz="1300" dirty="0"/>
              <a:t> Life went on until June 1940.  June 10th the Germans walked into Paris with many planes in the sky. Everybody who could left Paris.</a:t>
            </a:r>
          </a:p>
          <a:p>
            <a:r>
              <a:rPr lang="en-US" sz="1300" dirty="0" smtClean="0"/>
              <a:t>       Lore's </a:t>
            </a:r>
            <a:r>
              <a:rPr lang="en-US" sz="1300" dirty="0"/>
              <a:t>story continues with hiding, as a member of the French resistance, then liberation and finding a home in the United States.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65438" y="7399351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Event held at: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492187" y="7392988"/>
            <a:ext cx="10783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[location]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[date]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[time]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99535" y="7086600"/>
            <a:ext cx="66294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28600" y="7312370"/>
            <a:ext cx="2286000" cy="1667355"/>
          </a:xfrm>
        </p:spPr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5168" y="2674316"/>
            <a:ext cx="1709013" cy="227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1"/>
          <p:cNvSpPr txBox="1"/>
          <p:nvPr/>
        </p:nvSpPr>
        <p:spPr>
          <a:xfrm>
            <a:off x="4279014" y="1397099"/>
            <a:ext cx="1891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8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6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03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71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9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07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75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43" algn="l" defTabSz="914336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hlinkClick r:id="rId13"/>
              </a:rPr>
              <a:t>https://hhrecny.org</a:t>
            </a:r>
            <a:r>
              <a:rPr lang="en-US" sz="1600" dirty="0" smtClean="0">
                <a:hlinkClick r:id="rId13"/>
              </a:rPr>
              <a:t>/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6635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1680</TotalTime>
  <Words>25</Words>
  <Application>Microsoft Office PowerPoint</Application>
  <PresentationFormat>Letter Paper (8.5x11 in)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Lana Pattinson</dc:creator>
  <cp:lastModifiedBy>intern HHREC</cp:lastModifiedBy>
  <cp:revision>72</cp:revision>
  <cp:lastPrinted>2018-03-28T17:53:01Z</cp:lastPrinted>
  <dcterms:created xsi:type="dcterms:W3CDTF">2016-09-20T17:48:39Z</dcterms:created>
  <dcterms:modified xsi:type="dcterms:W3CDTF">2018-04-25T18:32:47Z</dcterms:modified>
</cp:coreProperties>
</file>