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>
        <p:scale>
          <a:sx n="100" d="100"/>
          <a:sy n="100" d="100"/>
        </p:scale>
        <p:origin x="-1176" y="-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png"/><Relationship Id="rId13" Type="http://schemas.openxmlformats.org/officeDocument/2006/relationships/hyperlink" Target="https://hhrecny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5" Type="http://schemas.openxmlformats.org/officeDocument/2006/relationships/image" Target="../media/image2.gif"/><Relationship Id="rId6" Type="http://schemas.openxmlformats.org/officeDocument/2006/relationships/hyperlink" Target="http://www.hhrecny.org/index.php?src=events&amp;srctype=detail&amp;category=lecture&amp;refno=198" TargetMode="External"/><Relationship Id="rId7" Type="http://schemas.openxmlformats.org/officeDocument/2006/relationships/image" Target="../media/image3.gif"/><Relationship Id="rId8" Type="http://schemas.openxmlformats.org/officeDocument/2006/relationships/hyperlink" Target="http://www.hhrecny.org/index.php?src=events&amp;srctype=detail&amp;category=Community%20Event&amp;refno=176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Relationship Id="rId10" Type="http://schemas.openxmlformats.org/officeDocument/2006/relationships/hyperlink" Target="http://www.hhrecny.org/index.php?src=events&amp;srctype=detail&amp;category=Community%20Event&amp;refno=1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25" y="2694057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Kathy Grosz-</a:t>
            </a:r>
            <a:r>
              <a:rPr lang="en-US" sz="2000" b="1" dirty="0" err="1" smtClean="0"/>
              <a:t>Zaltas</a:t>
            </a:r>
            <a:r>
              <a:rPr lang="en-US" sz="2000" b="1" dirty="0" smtClean="0"/>
              <a:t>, </a:t>
            </a:r>
          </a:p>
          <a:p>
            <a:r>
              <a:rPr lang="en-US" sz="2000" b="1" dirty="0" err="1" smtClean="0"/>
              <a:t>Generations</a:t>
            </a:r>
            <a:r>
              <a:rPr lang="en-US" sz="2000" b="1" i="1" dirty="0" err="1" smtClean="0"/>
              <a:t>Forward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429000"/>
            <a:ext cx="658213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Kathy </a:t>
            </a:r>
            <a:r>
              <a:rPr lang="en-US" sz="1400" dirty="0"/>
              <a:t>Grosz-</a:t>
            </a:r>
            <a:r>
              <a:rPr lang="en-US" sz="1400" dirty="0" err="1"/>
              <a:t>Zaltas</a:t>
            </a:r>
            <a:r>
              <a:rPr lang="en-US" sz="1400" dirty="0"/>
              <a:t> is a daughter of Holocaust survivors. </a:t>
            </a:r>
            <a:endParaRPr lang="en-US" sz="1400" dirty="0" smtClean="0"/>
          </a:p>
          <a:p>
            <a:r>
              <a:rPr lang="en-US" sz="1400" dirty="0" smtClean="0"/>
              <a:t>She </a:t>
            </a:r>
            <a:r>
              <a:rPr lang="en-US" sz="1400" dirty="0"/>
              <a:t>tells their story to honor their lives and to have their story </a:t>
            </a:r>
            <a:endParaRPr lang="en-US" sz="1400" dirty="0" smtClean="0"/>
          </a:p>
          <a:p>
            <a:r>
              <a:rPr lang="en-US" sz="1400" dirty="0" smtClean="0"/>
              <a:t>serve </a:t>
            </a:r>
            <a:r>
              <a:rPr lang="en-US" sz="1400" dirty="0"/>
              <a:t>as a purposeful tool to look at bullying, injustice, </a:t>
            </a:r>
            <a:endParaRPr lang="en-US" sz="1400" dirty="0" smtClean="0"/>
          </a:p>
          <a:p>
            <a:r>
              <a:rPr lang="en-US" sz="1400" dirty="0" smtClean="0"/>
              <a:t>anti-Semitism </a:t>
            </a:r>
            <a:r>
              <a:rPr lang="en-US" sz="1400" dirty="0"/>
              <a:t>and bigotry in our world today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smtClean="0"/>
              <a:t>        Her </a:t>
            </a:r>
            <a:r>
              <a:rPr lang="en-US" sz="1400" dirty="0"/>
              <a:t>parents grew up in different parts of Czechoslovakia, </a:t>
            </a:r>
            <a:endParaRPr lang="en-US" sz="1400" dirty="0" smtClean="0"/>
          </a:p>
          <a:p>
            <a:r>
              <a:rPr lang="en-US" sz="1400" dirty="0" smtClean="0"/>
              <a:t>enjoying </a:t>
            </a:r>
            <a:r>
              <a:rPr lang="en-US" sz="1400" dirty="0"/>
              <a:t>happy, cultured and well-to-do lives. And then, </a:t>
            </a:r>
            <a:endParaRPr lang="en-US" sz="1400" dirty="0" smtClean="0"/>
          </a:p>
          <a:p>
            <a:r>
              <a:rPr lang="en-US" sz="1400" dirty="0" smtClean="0"/>
              <a:t>suddenly</a:t>
            </a:r>
            <a:r>
              <a:rPr lang="en-US" sz="1400" dirty="0"/>
              <a:t>, the Nazi era began to control their lives, destroying their families </a:t>
            </a:r>
            <a:r>
              <a:rPr lang="en-US" sz="1400" dirty="0" smtClean="0"/>
              <a:t>forever.</a:t>
            </a:r>
          </a:p>
          <a:p>
            <a:r>
              <a:rPr lang="en-US" sz="1400" dirty="0" smtClean="0"/>
              <a:t>        Concentration </a:t>
            </a:r>
            <a:r>
              <a:rPr lang="en-US" sz="1400" dirty="0"/>
              <a:t>Camps, Forced Labor, Death Marches were their lot…Despite their hardships and loss, survival was their personal miracle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smtClean="0"/>
              <a:t>        Kathy </a:t>
            </a:r>
            <a:r>
              <a:rPr lang="en-US" sz="1400" dirty="0"/>
              <a:t>speaks about their lives after the War, along with their growing family in America. She discusses what it is like to be part of the Second Generation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smtClean="0"/>
              <a:t>        Kathy </a:t>
            </a:r>
            <a:r>
              <a:rPr lang="en-US" sz="1400" dirty="0"/>
              <a:t>lives with her husband in Rye New York. Her family and grandchildren live close by, which is the joy of her life. She was a foreign language teacher for 17 years in Westchester County. Currently, she and her family are the owners of </a:t>
            </a:r>
            <a:r>
              <a:rPr lang="en-US" sz="1400" dirty="0" err="1"/>
              <a:t>Zaltas</a:t>
            </a:r>
            <a:r>
              <a:rPr lang="en-US" sz="1400" dirty="0"/>
              <a:t> Gallery of Fine Jewelry, where she curates fine jewelry and diamonds as well as creates custom pieces for her clients.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held at: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[time]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 descr="Kathy-Grosz-Zaltas-e1489099080803-circl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2057400" cy="2057400"/>
          </a:xfrm>
          <a:prstGeom prst="rect">
            <a:avLst/>
          </a:prstGeom>
        </p:spPr>
      </p:pic>
      <p:sp>
        <p:nvSpPr>
          <p:cNvPr id="4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2400" y="7162800"/>
            <a:ext cx="2362200" cy="1828800"/>
          </a:xfrm>
        </p:spPr>
      </p:sp>
      <p:grpSp>
        <p:nvGrpSpPr>
          <p:cNvPr id="28" name="Group 27"/>
          <p:cNvGrpSpPr/>
          <p:nvPr/>
        </p:nvGrpSpPr>
        <p:grpSpPr>
          <a:xfrm>
            <a:off x="0" y="-12927"/>
            <a:ext cx="6858000" cy="2610759"/>
            <a:chOff x="0" y="-12927"/>
            <a:chExt cx="6858000" cy="2610759"/>
          </a:xfrm>
        </p:grpSpPr>
        <p:pic>
          <p:nvPicPr>
            <p:cNvPr id="29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Medicin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" descr="Watch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9" descr="StillHe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2" descr="Jud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49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</a:t>
              </a:r>
              <a:r>
                <a:rPr lang="en-US" sz="1200" dirty="0" smtClean="0">
                  <a:hlinkClick r:id="rId13"/>
                </a:rPr>
                <a:t>/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245</Words>
  <Application>Microsoft Macintosh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Daisy May</cp:lastModifiedBy>
  <cp:revision>68</cp:revision>
  <cp:lastPrinted>2018-04-04T14:43:51Z</cp:lastPrinted>
  <dcterms:created xsi:type="dcterms:W3CDTF">2016-09-20T17:48:39Z</dcterms:created>
  <dcterms:modified xsi:type="dcterms:W3CDTF">2018-04-18T15:24:45Z</dcterms:modified>
</cp:coreProperties>
</file>