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8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6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03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71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39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07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75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43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00"/>
    <a:srgbClr val="FF6600"/>
    <a:srgbClr val="F2D6B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94660"/>
  </p:normalViewPr>
  <p:slideViewPr>
    <p:cSldViewPr>
      <p:cViewPr varScale="1">
        <p:scale>
          <a:sx n="81" d="100"/>
          <a:sy n="81" d="100"/>
        </p:scale>
        <p:origin x="1416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9ACE8-435E-44BD-9479-BEE19CB67463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8596B-714A-44B3-BECB-5DD3AAE9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6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8596B-714A-44B3-BECB-5DD3AAE97C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5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14350" y="6781800"/>
            <a:ext cx="2228850" cy="21796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05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9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8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2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31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30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58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8" indent="0">
              <a:buNone/>
              <a:defRPr sz="2000" b="1"/>
            </a:lvl2pPr>
            <a:lvl3pPr marL="914336" indent="0">
              <a:buNone/>
              <a:defRPr sz="1800" b="1"/>
            </a:lvl3pPr>
            <a:lvl4pPr marL="1371503" indent="0">
              <a:buNone/>
              <a:defRPr sz="1600" b="1"/>
            </a:lvl4pPr>
            <a:lvl5pPr marL="1828671" indent="0">
              <a:buNone/>
              <a:defRPr sz="1600" b="1"/>
            </a:lvl5pPr>
            <a:lvl6pPr marL="2285839" indent="0">
              <a:buNone/>
              <a:defRPr sz="1600" b="1"/>
            </a:lvl6pPr>
            <a:lvl7pPr marL="2743007" indent="0">
              <a:buNone/>
              <a:defRPr sz="1600" b="1"/>
            </a:lvl7pPr>
            <a:lvl8pPr marL="3200175" indent="0">
              <a:buNone/>
              <a:defRPr sz="1600" b="1"/>
            </a:lvl8pPr>
            <a:lvl9pPr marL="36573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8" indent="0">
              <a:buNone/>
              <a:defRPr sz="2000" b="1"/>
            </a:lvl2pPr>
            <a:lvl3pPr marL="914336" indent="0">
              <a:buNone/>
              <a:defRPr sz="1800" b="1"/>
            </a:lvl3pPr>
            <a:lvl4pPr marL="1371503" indent="0">
              <a:buNone/>
              <a:defRPr sz="1600" b="1"/>
            </a:lvl4pPr>
            <a:lvl5pPr marL="1828671" indent="0">
              <a:buNone/>
              <a:defRPr sz="1600" b="1"/>
            </a:lvl5pPr>
            <a:lvl6pPr marL="2285839" indent="0">
              <a:buNone/>
              <a:defRPr sz="1600" b="1"/>
            </a:lvl6pPr>
            <a:lvl7pPr marL="2743007" indent="0">
              <a:buNone/>
              <a:defRPr sz="1600" b="1"/>
            </a:lvl7pPr>
            <a:lvl8pPr marL="3200175" indent="0">
              <a:buNone/>
              <a:defRPr sz="1600" b="1"/>
            </a:lvl8pPr>
            <a:lvl9pPr marL="36573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9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51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9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68" indent="0">
              <a:buNone/>
              <a:defRPr sz="1200"/>
            </a:lvl2pPr>
            <a:lvl3pPr marL="914336" indent="0">
              <a:buNone/>
              <a:defRPr sz="1000"/>
            </a:lvl3pPr>
            <a:lvl4pPr marL="1371503" indent="0">
              <a:buNone/>
              <a:defRPr sz="900"/>
            </a:lvl4pPr>
            <a:lvl5pPr marL="1828671" indent="0">
              <a:buNone/>
              <a:defRPr sz="900"/>
            </a:lvl5pPr>
            <a:lvl6pPr marL="2285839" indent="0">
              <a:buNone/>
              <a:defRPr sz="900"/>
            </a:lvl6pPr>
            <a:lvl7pPr marL="2743007" indent="0">
              <a:buNone/>
              <a:defRPr sz="900"/>
            </a:lvl7pPr>
            <a:lvl8pPr marL="3200175" indent="0">
              <a:buNone/>
              <a:defRPr sz="900"/>
            </a:lvl8pPr>
            <a:lvl9pPr marL="36573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37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68" indent="0">
              <a:buNone/>
              <a:defRPr sz="2800"/>
            </a:lvl2pPr>
            <a:lvl3pPr marL="914336" indent="0">
              <a:buNone/>
              <a:defRPr sz="2400"/>
            </a:lvl3pPr>
            <a:lvl4pPr marL="1371503" indent="0">
              <a:buNone/>
              <a:defRPr sz="2000"/>
            </a:lvl4pPr>
            <a:lvl5pPr marL="1828671" indent="0">
              <a:buNone/>
              <a:defRPr sz="2000"/>
            </a:lvl5pPr>
            <a:lvl6pPr marL="2285839" indent="0">
              <a:buNone/>
              <a:defRPr sz="2000"/>
            </a:lvl6pPr>
            <a:lvl7pPr marL="2743007" indent="0">
              <a:buNone/>
              <a:defRPr sz="2000"/>
            </a:lvl7pPr>
            <a:lvl8pPr marL="3200175" indent="0">
              <a:buNone/>
              <a:defRPr sz="2000"/>
            </a:lvl8pPr>
            <a:lvl9pPr marL="3657343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68" indent="0">
              <a:buNone/>
              <a:defRPr sz="1200"/>
            </a:lvl2pPr>
            <a:lvl3pPr marL="914336" indent="0">
              <a:buNone/>
              <a:defRPr sz="1000"/>
            </a:lvl3pPr>
            <a:lvl4pPr marL="1371503" indent="0">
              <a:buNone/>
              <a:defRPr sz="900"/>
            </a:lvl4pPr>
            <a:lvl5pPr marL="1828671" indent="0">
              <a:buNone/>
              <a:defRPr sz="900"/>
            </a:lvl5pPr>
            <a:lvl6pPr marL="2285839" indent="0">
              <a:buNone/>
              <a:defRPr sz="900"/>
            </a:lvl6pPr>
            <a:lvl7pPr marL="2743007" indent="0">
              <a:buNone/>
              <a:defRPr sz="900"/>
            </a:lvl7pPr>
            <a:lvl8pPr marL="3200175" indent="0">
              <a:buNone/>
              <a:defRPr sz="900"/>
            </a:lvl8pPr>
            <a:lvl9pPr marL="36573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3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33" tIns="45717" rIns="91433" bIns="4571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9AC81-CE37-4FA5-9D09-98CA3711665F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0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3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6" indent="-342876" algn="l" defTabSz="914336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8" indent="-285730" algn="l" defTabSz="91433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20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7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55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23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91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59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26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8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6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3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71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9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07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75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43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hrecny.org/index.php?src=events&amp;srctype=detail&amp;category=Community%20Event&amp;refno=176" TargetMode="External"/><Relationship Id="rId13" Type="http://schemas.openxmlformats.org/officeDocument/2006/relationships/hyperlink" Target="https://hhrecny.org/" TargetMode="External"/><Relationship Id="rId3" Type="http://schemas.openxmlformats.org/officeDocument/2006/relationships/image" Target="../media/image1.gif"/><Relationship Id="rId7" Type="http://schemas.openxmlformats.org/officeDocument/2006/relationships/image" Target="../media/image3.gif"/><Relationship Id="rId12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hhrecny.org/index.php?src=events&amp;srctype=detail&amp;category=lecture&amp;refno=198" TargetMode="External"/><Relationship Id="rId11" Type="http://schemas.openxmlformats.org/officeDocument/2006/relationships/image" Target="../media/image4.png"/><Relationship Id="rId5" Type="http://schemas.openxmlformats.org/officeDocument/2006/relationships/image" Target="../media/image2.gif"/><Relationship Id="rId10" Type="http://schemas.openxmlformats.org/officeDocument/2006/relationships/hyperlink" Target="http://www.hhrecny.org/index.php?src=events&amp;srctype=detail&amp;category=Community%20Event&amp;refno=195" TargetMode="External"/><Relationship Id="rId4" Type="http://schemas.openxmlformats.org/officeDocument/2006/relationships/hyperlink" Target="http://myemail.constantcontact.com/Four-Upcoming-events-and-Introducing-our-new-Membership-Program.html?soid=1112323251565&amp;aid=fA431a8m6ik" TargetMode="External"/><Relationship Id="rId9" Type="http://schemas.openxmlformats.org/officeDocument/2006/relationships/hyperlink" Target="http://www.hhrecny.org/index.php?src=events&amp;submenu=speakers&amp;srctype=detail&amp;category=Community%20Event&amp;refno=17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.rs6.net/t?e=fA431a8m6ik&amp;c=0&amp;r=0&amp;_ts=14743929769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>
            <a:hlinkClick r:id="rId4"/>
          </p:cNvPr>
          <p:cNvSpPr>
            <a:spLocks noChangeArrowheads="1"/>
          </p:cNvSpPr>
          <p:nvPr/>
        </p:nvSpPr>
        <p:spPr bwMode="auto">
          <a:xfrm>
            <a:off x="6151563" y="1800947"/>
            <a:ext cx="285750" cy="379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7" rIns="91433" bIns="4571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73775" y="1713726"/>
            <a:ext cx="1128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11108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2" name="Picture 8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Medicin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Watchers">
            <a:hlinkClick r:id="rId8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StillHere">
            <a:hlinkClick r:id="rId9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Judy">
            <a:hlinkClick r:id="rId10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6090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483" y="2694057"/>
            <a:ext cx="21871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Judy </a:t>
            </a:r>
            <a:r>
              <a:rPr lang="en-US" sz="2000" b="1" dirty="0" err="1" smtClean="0"/>
              <a:t>Altmann</a:t>
            </a:r>
            <a:r>
              <a:rPr lang="en-US" sz="2000" b="1" dirty="0" smtClean="0"/>
              <a:t>, </a:t>
            </a:r>
          </a:p>
          <a:p>
            <a:r>
              <a:rPr lang="en-US" sz="2000" b="1" dirty="0" smtClean="0"/>
              <a:t>Holocaust Survivor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0525" y="3352800"/>
            <a:ext cx="658213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   Judy </a:t>
            </a:r>
            <a:r>
              <a:rPr lang="en-US" sz="1400" dirty="0" err="1"/>
              <a:t>Altmann</a:t>
            </a:r>
            <a:r>
              <a:rPr lang="en-US" sz="1400" dirty="0"/>
              <a:t> was born in </a:t>
            </a:r>
            <a:r>
              <a:rPr lang="en-US" sz="1400" dirty="0" err="1"/>
              <a:t>Jasina</a:t>
            </a:r>
            <a:r>
              <a:rPr lang="en-US" sz="1400" dirty="0"/>
              <a:t> Czechoslovakia, </a:t>
            </a:r>
            <a:endParaRPr lang="en-US" sz="1400" dirty="0" smtClean="0"/>
          </a:p>
          <a:p>
            <a:r>
              <a:rPr lang="en-US" sz="1400" dirty="0" smtClean="0"/>
              <a:t>which </a:t>
            </a:r>
            <a:r>
              <a:rPr lang="en-US" sz="1400" dirty="0"/>
              <a:t>was invaded by the Nazis in 1939. </a:t>
            </a:r>
            <a:endParaRPr lang="en-US" sz="1400" dirty="0" smtClean="0"/>
          </a:p>
          <a:p>
            <a:r>
              <a:rPr lang="en-US" sz="1400" dirty="0" smtClean="0"/>
              <a:t>In</a:t>
            </a:r>
            <a:r>
              <a:rPr lang="en-US" sz="1400" dirty="0"/>
              <a:t> 1944 she was arrested and transported to </a:t>
            </a:r>
            <a:endParaRPr lang="en-US" sz="1400" dirty="0" smtClean="0"/>
          </a:p>
          <a:p>
            <a:r>
              <a:rPr lang="en-US" sz="1400" dirty="0" smtClean="0"/>
              <a:t>Auschwitz </a:t>
            </a:r>
            <a:r>
              <a:rPr lang="en-US" sz="1400" dirty="0"/>
              <a:t>concentration camp with her niece </a:t>
            </a:r>
            <a:endParaRPr lang="en-US" sz="1400" dirty="0" smtClean="0"/>
          </a:p>
          <a:p>
            <a:r>
              <a:rPr lang="en-US" sz="1400" dirty="0" smtClean="0"/>
              <a:t>where </a:t>
            </a:r>
            <a:r>
              <a:rPr lang="en-US" sz="1400" dirty="0"/>
              <a:t>they were selected for work.  From there </a:t>
            </a:r>
            <a:endParaRPr lang="en-US" sz="1400" dirty="0" smtClean="0"/>
          </a:p>
          <a:p>
            <a:r>
              <a:rPr lang="en-US" sz="1400" dirty="0" smtClean="0"/>
              <a:t>she </a:t>
            </a:r>
            <a:r>
              <a:rPr lang="en-US" sz="1400" dirty="0"/>
              <a:t>was sent to Essen and Gelsenkirchen </a:t>
            </a:r>
            <a:r>
              <a:rPr lang="en-US" sz="1400" dirty="0" err="1"/>
              <a:t>Labour</a:t>
            </a:r>
            <a:r>
              <a:rPr lang="en-US" sz="1400" dirty="0"/>
              <a:t> </a:t>
            </a:r>
            <a:endParaRPr lang="en-US" sz="1400" dirty="0" smtClean="0"/>
          </a:p>
          <a:p>
            <a:r>
              <a:rPr lang="en-US" sz="1400" dirty="0" smtClean="0"/>
              <a:t>camps </a:t>
            </a:r>
            <a:r>
              <a:rPr lang="en-US" sz="1400" dirty="0"/>
              <a:t>where she remained until March 1945. She survived the "death march" that ended in the Bergen </a:t>
            </a:r>
            <a:r>
              <a:rPr lang="en-US" sz="1400" dirty="0" err="1"/>
              <a:t>Belsen</a:t>
            </a:r>
            <a:r>
              <a:rPr lang="en-US" sz="1400" dirty="0"/>
              <a:t> concentration camp.  Sick with typhus, Judy was barely alive when she was liberated by the British Army in 1945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r>
              <a:rPr lang="en-US" sz="1400" dirty="0" smtClean="0"/>
              <a:t>    Ms</a:t>
            </a:r>
            <a:r>
              <a:rPr lang="en-US" sz="1400" dirty="0"/>
              <a:t>. </a:t>
            </a:r>
            <a:r>
              <a:rPr lang="en-US" sz="1400" dirty="0" err="1"/>
              <a:t>Altmann</a:t>
            </a:r>
            <a:r>
              <a:rPr lang="en-US" sz="1400" dirty="0"/>
              <a:t> was given the opportunity to go to Sweden. She lived in Sweden until 1948 at which time she immigrated to the United States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r>
              <a:rPr lang="en-US" sz="1400" smtClean="0"/>
              <a:t>    Judy</a:t>
            </a:r>
            <a:r>
              <a:rPr lang="en-US" sz="1400" dirty="0"/>
              <a:t>, who has extensive experience speaking in schools, is a member of the Holocaust &amp; Human Rights Education Speakers Bureau and is Vice President of the Holocaust Child Survivors of Connecticut.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743200"/>
            <a:ext cx="2796456" cy="191318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743200" y="7083207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Event held at: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369949" y="7076844"/>
            <a:ext cx="10783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[location]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[date]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[time]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00525" y="6892230"/>
            <a:ext cx="66294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28600" y="7050322"/>
            <a:ext cx="2286000" cy="1929403"/>
          </a:xfrm>
        </p:spPr>
      </p:sp>
      <p:sp>
        <p:nvSpPr>
          <p:cNvPr id="28" name="TextBox 1"/>
          <p:cNvSpPr txBox="1"/>
          <p:nvPr/>
        </p:nvSpPr>
        <p:spPr>
          <a:xfrm>
            <a:off x="4260211" y="1395304"/>
            <a:ext cx="1891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8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6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03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71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9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07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75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43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hlinkClick r:id="rId13"/>
              </a:rPr>
              <a:t>https://hhrecny.org</a:t>
            </a:r>
            <a:r>
              <a:rPr lang="en-US" sz="1600" dirty="0" smtClean="0">
                <a:hlinkClick r:id="rId13"/>
              </a:rPr>
              <a:t>/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66351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1621</TotalTime>
  <Words>42</Words>
  <Application>Microsoft Office PowerPoint</Application>
  <PresentationFormat>Letter Paper (8.5x11 in)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Lana Pattinson</dc:creator>
  <cp:lastModifiedBy>intern HHREC</cp:lastModifiedBy>
  <cp:revision>47</cp:revision>
  <cp:lastPrinted>2018-03-28T15:39:28Z</cp:lastPrinted>
  <dcterms:created xsi:type="dcterms:W3CDTF">2016-09-20T17:48:39Z</dcterms:created>
  <dcterms:modified xsi:type="dcterms:W3CDTF">2018-03-28T19:02:04Z</dcterms:modified>
</cp:coreProperties>
</file>