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6" r:id="rId2"/>
  </p:sldIdLst>
  <p:sldSz cx="6858000" cy="9144000" type="letter"/>
  <p:notesSz cx="7010400" cy="9296400"/>
  <p:defaultTex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0000"/>
    <a:srgbClr val="FF6600"/>
    <a:srgbClr val="F2D6B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4660"/>
  </p:normalViewPr>
  <p:slideViewPr>
    <p:cSldViewPr>
      <p:cViewPr varScale="1">
        <p:scale>
          <a:sx n="81" d="100"/>
          <a:sy n="81" d="100"/>
        </p:scale>
        <p:origin x="1416"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4339ACE8-435E-44BD-9479-BEE19CB67463}" type="datetimeFigureOut">
              <a:rPr lang="en-US" smtClean="0"/>
              <a:t>3/28/2018</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a:defRPr sz="1200"/>
            </a:lvl1pPr>
          </a:lstStyle>
          <a:p>
            <a:fld id="{3188596B-714A-44B3-BECB-5DD3AAE97CFA}" type="slidenum">
              <a:rPr lang="en-US" smtClean="0"/>
              <a:t>‹#›</a:t>
            </a:fld>
            <a:endParaRPr lang="en-US"/>
          </a:p>
        </p:txBody>
      </p:sp>
    </p:spTree>
    <p:extLst>
      <p:ext uri="{BB962C8B-B14F-4D97-AF65-F5344CB8AC3E}">
        <p14:creationId xmlns:p14="http://schemas.microsoft.com/office/powerpoint/2010/main" val="390046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8596B-714A-44B3-BECB-5DD3AAE97CFA}" type="slidenum">
              <a:rPr lang="en-US" smtClean="0"/>
              <a:t>1</a:t>
            </a:fld>
            <a:endParaRPr lang="en-US"/>
          </a:p>
        </p:txBody>
      </p:sp>
    </p:spTree>
    <p:extLst>
      <p:ext uri="{BB962C8B-B14F-4D97-AF65-F5344CB8AC3E}">
        <p14:creationId xmlns:p14="http://schemas.microsoft.com/office/powerpoint/2010/main" val="3267015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68" indent="0" algn="ctr">
              <a:buNone/>
              <a:defRPr>
                <a:solidFill>
                  <a:schemeClr val="tx1">
                    <a:tint val="75000"/>
                  </a:schemeClr>
                </a:solidFill>
              </a:defRPr>
            </a:lvl2pPr>
            <a:lvl3pPr marL="914336" indent="0" algn="ctr">
              <a:buNone/>
              <a:defRPr>
                <a:solidFill>
                  <a:schemeClr val="tx1">
                    <a:tint val="75000"/>
                  </a:schemeClr>
                </a:solidFill>
              </a:defRPr>
            </a:lvl3pPr>
            <a:lvl4pPr marL="1371503" indent="0" algn="ctr">
              <a:buNone/>
              <a:defRPr>
                <a:solidFill>
                  <a:schemeClr val="tx1">
                    <a:tint val="75000"/>
                  </a:schemeClr>
                </a:solidFill>
              </a:defRPr>
            </a:lvl4pPr>
            <a:lvl5pPr marL="1828671" indent="0" algn="ctr">
              <a:buNone/>
              <a:defRPr>
                <a:solidFill>
                  <a:schemeClr val="tx1">
                    <a:tint val="75000"/>
                  </a:schemeClr>
                </a:solidFill>
              </a:defRPr>
            </a:lvl5pPr>
            <a:lvl6pPr marL="2285839" indent="0" algn="ctr">
              <a:buNone/>
              <a:defRPr>
                <a:solidFill>
                  <a:schemeClr val="tx1">
                    <a:tint val="75000"/>
                  </a:schemeClr>
                </a:solidFill>
              </a:defRPr>
            </a:lvl6pPr>
            <a:lvl7pPr marL="2743007" indent="0" algn="ctr">
              <a:buNone/>
              <a:defRPr>
                <a:solidFill>
                  <a:schemeClr val="tx1">
                    <a:tint val="75000"/>
                  </a:schemeClr>
                </a:solidFill>
              </a:defRPr>
            </a:lvl7pPr>
            <a:lvl8pPr marL="3200175" indent="0" algn="ctr">
              <a:buNone/>
              <a:defRPr>
                <a:solidFill>
                  <a:schemeClr val="tx1">
                    <a:tint val="75000"/>
                  </a:schemeClr>
                </a:solidFill>
              </a:defRPr>
            </a:lvl8pPr>
            <a:lvl9pPr marL="365734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
        <p:nvSpPr>
          <p:cNvPr id="8" name="Picture Placeholder 7"/>
          <p:cNvSpPr>
            <a:spLocks noGrp="1"/>
          </p:cNvSpPr>
          <p:nvPr>
            <p:ph type="pic" sz="quarter" idx="13"/>
          </p:nvPr>
        </p:nvSpPr>
        <p:spPr>
          <a:xfrm>
            <a:off x="514350" y="6781800"/>
            <a:ext cx="2228850" cy="2179638"/>
          </a:xfrm>
        </p:spPr>
        <p:txBody>
          <a:bodyPr/>
          <a:lstStyle/>
          <a:p>
            <a:endParaRPr lang="en-US"/>
          </a:p>
        </p:txBody>
      </p:sp>
    </p:spTree>
    <p:extLst>
      <p:ext uri="{BB962C8B-B14F-4D97-AF65-F5344CB8AC3E}">
        <p14:creationId xmlns:p14="http://schemas.microsoft.com/office/powerpoint/2010/main" val="173640599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68749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8"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5742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9AC81-CE37-4FA5-9D09-98CA3711665F}"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5035311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9"/>
            <a:ext cx="5829300" cy="2000249"/>
          </a:xfrm>
        </p:spPr>
        <p:txBody>
          <a:bodyPr anchor="b"/>
          <a:lstStyle>
            <a:lvl1pPr marL="0" indent="0">
              <a:buNone/>
              <a:defRPr sz="2000">
                <a:solidFill>
                  <a:schemeClr val="tx1">
                    <a:tint val="75000"/>
                  </a:schemeClr>
                </a:solidFill>
              </a:defRPr>
            </a:lvl1pPr>
            <a:lvl2pPr marL="457168" indent="0">
              <a:buNone/>
              <a:defRPr sz="1800">
                <a:solidFill>
                  <a:schemeClr val="tx1">
                    <a:tint val="75000"/>
                  </a:schemeClr>
                </a:solidFill>
              </a:defRPr>
            </a:lvl2pPr>
            <a:lvl3pPr marL="914336" indent="0">
              <a:buNone/>
              <a:defRPr sz="1600">
                <a:solidFill>
                  <a:schemeClr val="tx1">
                    <a:tint val="75000"/>
                  </a:schemeClr>
                </a:solidFill>
              </a:defRPr>
            </a:lvl3pPr>
            <a:lvl4pPr marL="1371503" indent="0">
              <a:buNone/>
              <a:defRPr sz="1400">
                <a:solidFill>
                  <a:schemeClr val="tx1">
                    <a:tint val="75000"/>
                  </a:schemeClr>
                </a:solidFill>
              </a:defRPr>
            </a:lvl4pPr>
            <a:lvl5pPr marL="1828671" indent="0">
              <a:buNone/>
              <a:defRPr sz="1400">
                <a:solidFill>
                  <a:schemeClr val="tx1">
                    <a:tint val="75000"/>
                  </a:schemeClr>
                </a:solidFill>
              </a:defRPr>
            </a:lvl5pPr>
            <a:lvl6pPr marL="2285839" indent="0">
              <a:buNone/>
              <a:defRPr sz="1400">
                <a:solidFill>
                  <a:schemeClr val="tx1">
                    <a:tint val="75000"/>
                  </a:schemeClr>
                </a:solidFill>
              </a:defRPr>
            </a:lvl6pPr>
            <a:lvl7pPr marL="2743007" indent="0">
              <a:buNone/>
              <a:defRPr sz="1400">
                <a:solidFill>
                  <a:schemeClr val="tx1">
                    <a:tint val="75000"/>
                  </a:schemeClr>
                </a:solidFill>
              </a:defRPr>
            </a:lvl7pPr>
            <a:lvl8pPr marL="3200175" indent="0">
              <a:buNone/>
              <a:defRPr sz="1400">
                <a:solidFill>
                  <a:schemeClr val="tx1">
                    <a:tint val="75000"/>
                  </a:schemeClr>
                </a:solidFill>
              </a:defRPr>
            </a:lvl8pPr>
            <a:lvl9pPr marL="365734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F9AC81-CE37-4FA5-9D09-98CA3711665F}"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7772306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F9AC81-CE37-4FA5-9D09-98CA3711665F}"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5507589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F9AC81-CE37-4FA5-9D09-98CA3711665F}" type="datetimeFigureOut">
              <a:rPr lang="en-US" smtClean="0"/>
              <a:t>3/28/2018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70329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F9AC81-CE37-4FA5-9D09-98CA3711665F}" type="datetimeFigureOut">
              <a:rPr lang="en-US" smtClean="0"/>
              <a:t>3/28/2018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846951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9AC81-CE37-4FA5-9D09-98CA3711665F}" type="datetimeFigureOut">
              <a:rPr lang="en-US" smtClean="0"/>
              <a:t>3/28/2018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35599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8"/>
            <a:ext cx="2256235" cy="6254751"/>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42943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68" indent="0">
              <a:buNone/>
              <a:defRPr sz="2800"/>
            </a:lvl2pPr>
            <a:lvl3pPr marL="914336" indent="0">
              <a:buNone/>
              <a:defRPr sz="2400"/>
            </a:lvl3pPr>
            <a:lvl4pPr marL="1371503" indent="0">
              <a:buNone/>
              <a:defRPr sz="2000"/>
            </a:lvl4pPr>
            <a:lvl5pPr marL="1828671" indent="0">
              <a:buNone/>
              <a:defRPr sz="2000"/>
            </a:lvl5pPr>
            <a:lvl6pPr marL="2285839" indent="0">
              <a:buNone/>
              <a:defRPr sz="2000"/>
            </a:lvl6pPr>
            <a:lvl7pPr marL="2743007" indent="0">
              <a:buNone/>
              <a:defRPr sz="2000"/>
            </a:lvl7pPr>
            <a:lvl8pPr marL="3200175" indent="0">
              <a:buNone/>
              <a:defRPr sz="2000"/>
            </a:lvl8pPr>
            <a:lvl9pPr marL="3657343"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8143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3" tIns="45717" rIns="91433" bIns="4571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2"/>
            <a:ext cx="6172200" cy="6034617"/>
          </a:xfrm>
          <a:prstGeom prst="rect">
            <a:avLst/>
          </a:prstGeom>
        </p:spPr>
        <p:txBody>
          <a:bodyPr vert="horz" lIns="91433" tIns="45717" rIns="91433" bIns="4571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5"/>
            <a:ext cx="1600200" cy="486833"/>
          </a:xfrm>
          <a:prstGeom prst="rect">
            <a:avLst/>
          </a:prstGeom>
        </p:spPr>
        <p:txBody>
          <a:bodyPr vert="horz" lIns="91433" tIns="45717" rIns="91433" bIns="45717" rtlCol="0" anchor="ctr"/>
          <a:lstStyle>
            <a:lvl1pPr algn="l">
              <a:defRPr sz="1200">
                <a:solidFill>
                  <a:schemeClr val="tx1">
                    <a:tint val="75000"/>
                  </a:schemeClr>
                </a:solidFill>
              </a:defRPr>
            </a:lvl1pPr>
          </a:lstStyle>
          <a:p>
            <a:fld id="{FFF9AC81-CE37-4FA5-9D09-98CA3711665F}" type="datetimeFigureOut">
              <a:rPr lang="en-US" smtClean="0"/>
              <a:t>3/28/2018</a:t>
            </a:fld>
            <a:endParaRPr lang="en-US"/>
          </a:p>
        </p:txBody>
      </p:sp>
      <p:sp>
        <p:nvSpPr>
          <p:cNvPr id="5" name="Footer Placeholder 4"/>
          <p:cNvSpPr>
            <a:spLocks noGrp="1"/>
          </p:cNvSpPr>
          <p:nvPr>
            <p:ph type="ftr" sz="quarter" idx="3"/>
          </p:nvPr>
        </p:nvSpPr>
        <p:spPr>
          <a:xfrm>
            <a:off x="2343150" y="8475135"/>
            <a:ext cx="2171700" cy="486833"/>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5"/>
            <a:ext cx="1600200" cy="486833"/>
          </a:xfrm>
          <a:prstGeom prst="rect">
            <a:avLst/>
          </a:prstGeom>
        </p:spPr>
        <p:txBody>
          <a:bodyPr vert="horz" lIns="91433" tIns="45717" rIns="91433" bIns="45717" rtlCol="0" anchor="ctr"/>
          <a:lstStyle>
            <a:lvl1pPr algn="r">
              <a:defRPr sz="1200">
                <a:solidFill>
                  <a:schemeClr val="tx1">
                    <a:tint val="75000"/>
                  </a:schemeClr>
                </a:solidFill>
              </a:defRPr>
            </a:lvl1pPr>
          </a:lstStyle>
          <a:p>
            <a:fld id="{895414EE-7E51-40CA-8679-A7864A620F21}" type="slidenum">
              <a:rPr lang="en-US" smtClean="0"/>
              <a:t>‹#›</a:t>
            </a:fld>
            <a:endParaRPr lang="en-US"/>
          </a:p>
        </p:txBody>
      </p:sp>
    </p:spTree>
    <p:extLst>
      <p:ext uri="{BB962C8B-B14F-4D97-AF65-F5344CB8AC3E}">
        <p14:creationId xmlns:p14="http://schemas.microsoft.com/office/powerpoint/2010/main" val="47110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6" rtl="0" eaLnBrk="1" latinLnBrk="0" hangingPunct="1">
        <a:spcBef>
          <a:spcPct val="0"/>
        </a:spcBef>
        <a:buNone/>
        <a:defRPr sz="4400" kern="1200">
          <a:solidFill>
            <a:schemeClr val="tx1"/>
          </a:solidFill>
          <a:latin typeface="+mj-lt"/>
          <a:ea typeface="+mj-ea"/>
          <a:cs typeface="+mj-cs"/>
        </a:defRPr>
      </a:lvl1pPr>
    </p:titleStyle>
    <p:bodyStyle>
      <a:lvl1pPr marL="342876" indent="-342876" algn="l" defTabSz="91433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98" indent="-285730" algn="l" defTabSz="91433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20" indent="-228584" algn="l" defTabSz="91433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87"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55"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23"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91"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59"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26"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hhrecny.org/index.php?src=events&amp;srctype=detail&amp;category=Community%20Event&amp;refno=176" TargetMode="External"/><Relationship Id="rId13" Type="http://schemas.openxmlformats.org/officeDocument/2006/relationships/hyperlink" Target="https://hhrecny.org/" TargetMode="External"/><Relationship Id="rId3" Type="http://schemas.openxmlformats.org/officeDocument/2006/relationships/image" Target="../media/image1.gif"/><Relationship Id="rId7" Type="http://schemas.openxmlformats.org/officeDocument/2006/relationships/image" Target="../media/image3.gif"/><Relationship Id="rId12"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hhrecny.org/index.php?src=events&amp;srctype=detail&amp;category=lecture&amp;refno=198" TargetMode="External"/><Relationship Id="rId11" Type="http://schemas.openxmlformats.org/officeDocument/2006/relationships/image" Target="../media/image4.png"/><Relationship Id="rId5" Type="http://schemas.openxmlformats.org/officeDocument/2006/relationships/image" Target="../media/image2.gif"/><Relationship Id="rId10" Type="http://schemas.openxmlformats.org/officeDocument/2006/relationships/hyperlink" Target="http://www.hhrecny.org/index.php?src=events&amp;srctype=detail&amp;category=Community%20Event&amp;refno=195" TargetMode="External"/><Relationship Id="rId4" Type="http://schemas.openxmlformats.org/officeDocument/2006/relationships/hyperlink" Target="http://myemail.constantcontact.com/Four-Upcoming-events-and-Introducing-our-new-Membership-Program.html?soid=1112323251565&amp;aid=fA431a8m6ik" TargetMode="External"/><Relationship Id="rId9" Type="http://schemas.openxmlformats.org/officeDocument/2006/relationships/hyperlink" Target="http://www.hhrecny.org/index.php?src=events&amp;submenu=speakers&amp;srctype=detail&amp;category=Community%20Event&amp;refno=17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rs6.net/t?e=fA431a8m6ik&amp;c=0&amp;r=0&amp;_ts=14743929769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hlinkClick r:id="rId4"/>
          </p:cNvPr>
          <p:cNvSpPr>
            <a:spLocks noChangeArrowheads="1"/>
          </p:cNvSpPr>
          <p:nvPr/>
        </p:nvSpPr>
        <p:spPr bwMode="auto">
          <a:xfrm>
            <a:off x="6151563" y="1800947"/>
            <a:ext cx="285750" cy="37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ctr" anchorCtr="0" compatLnSpc="1">
            <a:prstTxWarp prst="textNoShape">
              <a:avLst/>
            </a:prstTxWarp>
            <a:spAutoFit/>
          </a:bodyPr>
          <a:lstStyle/>
          <a:p>
            <a:endParaRPr lang="en-US"/>
          </a:p>
        </p:txBody>
      </p:sp>
      <p:sp>
        <p:nvSpPr>
          <p:cNvPr id="7" name="Rectangle 5"/>
          <p:cNvSpPr>
            <a:spLocks noChangeArrowheads="1"/>
          </p:cNvSpPr>
          <p:nvPr/>
        </p:nvSpPr>
        <p:spPr bwMode="auto">
          <a:xfrm>
            <a:off x="6073775" y="1713726"/>
            <a:ext cx="1128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11108" bIns="0" numCol="1" anchor="ctr" anchorCtr="0" compatLnSpc="1">
            <a:prstTxWarp prst="textNoShape">
              <a:avLst/>
            </a:prstTxWarp>
            <a:spAutoFit/>
          </a:bodyPr>
          <a:lstStyle/>
          <a:p>
            <a:pPr fontAlgn="base">
              <a:spcBef>
                <a:spcPct val="0"/>
              </a:spcBef>
              <a:spcAft>
                <a:spcPct val="0"/>
              </a:spcAft>
            </a:pPr>
            <a:endParaRPr lang="en-US" altLang="en-US">
              <a:solidFill>
                <a:srgbClr val="000000"/>
              </a:solidFill>
              <a:latin typeface="Arial" pitchFamily="34" charset="0"/>
              <a:cs typeface="Arial" pitchFamily="34" charset="0"/>
            </a:endParaRPr>
          </a:p>
          <a:p>
            <a:pPr eaLnBrk="0" fontAlgn="base" hangingPunct="0">
              <a:spcBef>
                <a:spcPct val="0"/>
              </a:spcBef>
              <a:spcAft>
                <a:spcPct val="0"/>
              </a:spcAft>
            </a:pPr>
            <a:endParaRPr lang="en-US" altLang="en-US">
              <a:latin typeface="Arial" pitchFamily="34" charset="0"/>
              <a:cs typeface="Arial" pitchFamily="34" charset="0"/>
            </a:endParaRPr>
          </a:p>
        </p:txBody>
      </p:sp>
      <p:pic>
        <p:nvPicPr>
          <p:cNvPr id="1032" name="Picture 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edicin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Watchers">
            <a:hlinkClick r:id="rId8"/>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StillHere">
            <a:hlinkClick r:id="rId9"/>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Judy">
            <a:hlinkClick r:id="rId10"/>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6858000" cy="2609022"/>
          </a:xfrm>
          <a:prstGeom prst="rect">
            <a:avLst/>
          </a:prstGeom>
        </p:spPr>
      </p:pic>
      <p:sp>
        <p:nvSpPr>
          <p:cNvPr id="5" name="TextBox 4"/>
          <p:cNvSpPr txBox="1"/>
          <p:nvPr/>
        </p:nvSpPr>
        <p:spPr>
          <a:xfrm>
            <a:off x="100525" y="2694057"/>
            <a:ext cx="2585323" cy="830997"/>
          </a:xfrm>
          <a:prstGeom prst="rect">
            <a:avLst/>
          </a:prstGeom>
          <a:noFill/>
        </p:spPr>
        <p:txBody>
          <a:bodyPr wrap="none" rtlCol="0">
            <a:spAutoFit/>
          </a:bodyPr>
          <a:lstStyle/>
          <a:p>
            <a:r>
              <a:rPr lang="en-US" sz="2400" b="1" dirty="0" smtClean="0"/>
              <a:t>Jose </a:t>
            </a:r>
            <a:r>
              <a:rPr lang="en-US" sz="2400" b="1" dirty="0" err="1" smtClean="0"/>
              <a:t>Coltof</a:t>
            </a:r>
            <a:r>
              <a:rPr lang="en-US" sz="2400" b="1" dirty="0" smtClean="0"/>
              <a:t>, </a:t>
            </a:r>
          </a:p>
          <a:p>
            <a:r>
              <a:rPr lang="en-US" sz="2400" b="1" dirty="0" smtClean="0"/>
              <a:t>Holocaust Survivor</a:t>
            </a:r>
            <a:endParaRPr lang="en-US" sz="2400" b="1" dirty="0"/>
          </a:p>
        </p:txBody>
      </p:sp>
      <p:sp>
        <p:nvSpPr>
          <p:cNvPr id="8" name="TextBox 7"/>
          <p:cNvSpPr txBox="1"/>
          <p:nvPr/>
        </p:nvSpPr>
        <p:spPr>
          <a:xfrm>
            <a:off x="124159" y="3461764"/>
            <a:ext cx="6582131" cy="3600986"/>
          </a:xfrm>
          <a:prstGeom prst="rect">
            <a:avLst/>
          </a:prstGeom>
          <a:noFill/>
        </p:spPr>
        <p:txBody>
          <a:bodyPr wrap="square" rtlCol="0">
            <a:spAutoFit/>
          </a:bodyPr>
          <a:lstStyle/>
          <a:p>
            <a:r>
              <a:rPr lang="en-US" sz="1200"/>
              <a:t/>
            </a:r>
            <a:br>
              <a:rPr lang="en-US" sz="1200"/>
            </a:br>
            <a:r>
              <a:rPr lang="en-US" sz="1200" smtClean="0"/>
              <a:t>       </a:t>
            </a:r>
            <a:r>
              <a:rPr lang="en-US" smtClean="0"/>
              <a:t>Jose </a:t>
            </a:r>
            <a:r>
              <a:rPr lang="en-US" dirty="0"/>
              <a:t>lived with her father and mother in </a:t>
            </a:r>
            <a:endParaRPr lang="en-US" dirty="0" smtClean="0"/>
          </a:p>
          <a:p>
            <a:r>
              <a:rPr lang="en-US" dirty="0" smtClean="0"/>
              <a:t>Amsterdam</a:t>
            </a:r>
            <a:r>
              <a:rPr lang="en-US" dirty="0"/>
              <a:t>. Her mother and she went into </a:t>
            </a:r>
            <a:endParaRPr lang="en-US" dirty="0" smtClean="0"/>
          </a:p>
          <a:p>
            <a:r>
              <a:rPr lang="en-US" dirty="0" smtClean="0"/>
              <a:t>hiding</a:t>
            </a:r>
            <a:r>
              <a:rPr lang="en-US" dirty="0"/>
              <a:t>; her father was murdered at Auschwitz. </a:t>
            </a:r>
            <a:endParaRPr lang="en-US" dirty="0" smtClean="0"/>
          </a:p>
          <a:p>
            <a:r>
              <a:rPr lang="en-US" dirty="0" smtClean="0"/>
              <a:t>At </a:t>
            </a:r>
            <a:r>
              <a:rPr lang="en-US" dirty="0"/>
              <a:t>4 months old, her mother gave her to </a:t>
            </a:r>
            <a:endParaRPr lang="en-US" dirty="0" smtClean="0"/>
          </a:p>
          <a:p>
            <a:r>
              <a:rPr lang="en-US" dirty="0" smtClean="0"/>
              <a:t>strangers </a:t>
            </a:r>
            <a:r>
              <a:rPr lang="en-US" dirty="0"/>
              <a:t>for safekeeping where she was raised </a:t>
            </a:r>
            <a:endParaRPr lang="en-US" dirty="0" smtClean="0"/>
          </a:p>
          <a:p>
            <a:r>
              <a:rPr lang="en-US" dirty="0" smtClean="0"/>
              <a:t>by </a:t>
            </a:r>
            <a:r>
              <a:rPr lang="en-US" dirty="0"/>
              <a:t>a devout Protestant family who loved her dearly. At age 3, her mother returned from hiding and retrieved her. Jose always loved her foster family and stayed in touch with them until they died at an elderly age. Her message to the students is that the people who raised her, at great risk to themselves, were true heroes and she challenges students to think about other people who could be considered heroes.</a:t>
            </a:r>
            <a:endParaRPr lang="en-US" sz="1150" dirty="0"/>
          </a:p>
        </p:txBody>
      </p:sp>
      <p:pic>
        <p:nvPicPr>
          <p:cNvPr id="4" name="Picture 3"/>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724400" y="2718612"/>
            <a:ext cx="1873734" cy="2351966"/>
          </a:xfrm>
          <a:prstGeom prst="rect">
            <a:avLst/>
          </a:prstGeom>
        </p:spPr>
      </p:pic>
      <p:sp>
        <p:nvSpPr>
          <p:cNvPr id="9" name="TextBox 8"/>
          <p:cNvSpPr txBox="1"/>
          <p:nvPr/>
        </p:nvSpPr>
        <p:spPr>
          <a:xfrm>
            <a:off x="2743200" y="7214685"/>
            <a:ext cx="3581400" cy="369332"/>
          </a:xfrm>
          <a:prstGeom prst="rect">
            <a:avLst/>
          </a:prstGeom>
          <a:noFill/>
        </p:spPr>
        <p:txBody>
          <a:bodyPr wrap="square" rtlCol="0">
            <a:spAutoFit/>
          </a:bodyPr>
          <a:lstStyle/>
          <a:p>
            <a:r>
              <a:rPr lang="en-US" b="1" dirty="0" smtClean="0"/>
              <a:t>Event held at:</a:t>
            </a:r>
            <a:endParaRPr lang="en-US" b="1" dirty="0"/>
          </a:p>
        </p:txBody>
      </p:sp>
      <p:sp>
        <p:nvSpPr>
          <p:cNvPr id="10" name="TextBox 9"/>
          <p:cNvSpPr txBox="1"/>
          <p:nvPr/>
        </p:nvSpPr>
        <p:spPr>
          <a:xfrm>
            <a:off x="4369949" y="7208322"/>
            <a:ext cx="1078309" cy="1477328"/>
          </a:xfrm>
          <a:prstGeom prst="rect">
            <a:avLst/>
          </a:prstGeom>
          <a:noFill/>
        </p:spPr>
        <p:txBody>
          <a:bodyPr wrap="none" rtlCol="0">
            <a:spAutoFit/>
          </a:bodyPr>
          <a:lstStyle/>
          <a:p>
            <a:pPr algn="ctr"/>
            <a:r>
              <a:rPr lang="en-US" dirty="0" smtClean="0"/>
              <a:t>[location]</a:t>
            </a:r>
          </a:p>
          <a:p>
            <a:pPr algn="ctr"/>
            <a:endParaRPr lang="en-US" dirty="0"/>
          </a:p>
          <a:p>
            <a:pPr algn="ctr"/>
            <a:r>
              <a:rPr lang="en-US" dirty="0" smtClean="0"/>
              <a:t>[date]</a:t>
            </a:r>
          </a:p>
          <a:p>
            <a:pPr algn="ctr"/>
            <a:endParaRPr lang="en-US" dirty="0"/>
          </a:p>
          <a:p>
            <a:pPr algn="ctr"/>
            <a:r>
              <a:rPr lang="en-US" dirty="0" smtClean="0"/>
              <a:t>[time]</a:t>
            </a:r>
            <a:endParaRPr lang="en-US" dirty="0"/>
          </a:p>
        </p:txBody>
      </p:sp>
      <p:cxnSp>
        <p:nvCxnSpPr>
          <p:cNvPr id="18" name="Straight Connector 17"/>
          <p:cNvCxnSpPr/>
          <p:nvPr/>
        </p:nvCxnSpPr>
        <p:spPr>
          <a:xfrm>
            <a:off x="100525" y="7086600"/>
            <a:ext cx="6629400" cy="0"/>
          </a:xfrm>
          <a:prstGeom prst="line">
            <a:avLst/>
          </a:prstGeom>
        </p:spPr>
        <p:style>
          <a:lnRef idx="2">
            <a:schemeClr val="accent6"/>
          </a:lnRef>
          <a:fillRef idx="0">
            <a:schemeClr val="accent6"/>
          </a:fillRef>
          <a:effectRef idx="1">
            <a:schemeClr val="accent6"/>
          </a:effectRef>
          <a:fontRef idx="minor">
            <a:schemeClr val="tx1"/>
          </a:fontRef>
        </p:style>
      </p:cxnSp>
      <p:sp>
        <p:nvSpPr>
          <p:cNvPr id="36" name="Picture Placeholder 3"/>
          <p:cNvSpPr>
            <a:spLocks noGrp="1"/>
          </p:cNvSpPr>
          <p:nvPr>
            <p:ph type="pic" sz="quarter" idx="13"/>
          </p:nvPr>
        </p:nvSpPr>
        <p:spPr>
          <a:xfrm>
            <a:off x="228600" y="7239000"/>
            <a:ext cx="2286000" cy="1740725"/>
          </a:xfrm>
        </p:spPr>
      </p:sp>
      <p:sp>
        <p:nvSpPr>
          <p:cNvPr id="28" name="TextBox 1"/>
          <p:cNvSpPr txBox="1"/>
          <p:nvPr/>
        </p:nvSpPr>
        <p:spPr>
          <a:xfrm>
            <a:off x="4193704" y="1375172"/>
            <a:ext cx="1891352" cy="338554"/>
          </a:xfrm>
          <a:prstGeom prst="rect">
            <a:avLst/>
          </a:prstGeom>
          <a:noFill/>
        </p:spPr>
        <p:txBody>
          <a:bodyPr wrap="none" rtlCol="0">
            <a:spAutoFit/>
          </a:bodyPr>
          <a:ls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a:lstStyle>
          <a:p>
            <a:r>
              <a:rPr lang="en-US" sz="1600" dirty="0">
                <a:hlinkClick r:id="rId13"/>
              </a:rPr>
              <a:t>https://hhrecny.org</a:t>
            </a:r>
            <a:r>
              <a:rPr lang="en-US" sz="1600" dirty="0" smtClean="0">
                <a:hlinkClick r:id="rId13"/>
              </a:rPr>
              <a:t>/</a:t>
            </a:r>
            <a:endParaRPr lang="en-US" sz="1600" dirty="0" smtClean="0"/>
          </a:p>
        </p:txBody>
      </p:sp>
    </p:spTree>
    <p:extLst>
      <p:ext uri="{BB962C8B-B14F-4D97-AF65-F5344CB8AC3E}">
        <p14:creationId xmlns:p14="http://schemas.microsoft.com/office/powerpoint/2010/main" val="663511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1634</TotalTime>
  <Words>23</Words>
  <Application>Microsoft Office PowerPoint</Application>
  <PresentationFormat>Letter Paper (8.5x11 in)</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Lana Pattinson</dc:creator>
  <cp:lastModifiedBy>intern HHREC</cp:lastModifiedBy>
  <cp:revision>51</cp:revision>
  <cp:lastPrinted>2018-03-28T15:39:28Z</cp:lastPrinted>
  <dcterms:created xsi:type="dcterms:W3CDTF">2016-09-20T17:48:39Z</dcterms:created>
  <dcterms:modified xsi:type="dcterms:W3CDTF">2018-03-28T19:01:50Z</dcterms:modified>
</cp:coreProperties>
</file>