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1" d="100"/>
          <a:sy n="81" d="100"/>
        </p:scale>
        <p:origin x="141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4/25/2018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4/25/2018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187137" cy="707886"/>
          </a:xfrm>
          <a:prstGeom prst="rect">
            <a:avLst/>
          </a:prstGeom>
          <a:noFill/>
        </p:spPr>
        <p:txBody>
          <a:bodyPr wrap="none" rtlCol="0">
            <a:spAutoFit/>
          </a:bodyPr>
          <a:lstStyle/>
          <a:p>
            <a:r>
              <a:rPr lang="en-US" sz="2000" b="1" dirty="0" smtClean="0"/>
              <a:t>Esther </a:t>
            </a:r>
            <a:r>
              <a:rPr lang="en-US" sz="2000" b="1" dirty="0" err="1" smtClean="0"/>
              <a:t>Geizhals</a:t>
            </a:r>
            <a:r>
              <a:rPr lang="en-US" sz="2000" b="1" dirty="0" smtClean="0"/>
              <a:t>, </a:t>
            </a:r>
          </a:p>
          <a:p>
            <a:r>
              <a:rPr lang="en-US" sz="2000" b="1" dirty="0" smtClean="0"/>
              <a:t>Holocaust Survivor</a:t>
            </a:r>
            <a:endParaRPr lang="en-US" sz="2000" b="1" dirty="0"/>
          </a:p>
        </p:txBody>
      </p:sp>
      <p:sp>
        <p:nvSpPr>
          <p:cNvPr id="8" name="TextBox 7"/>
          <p:cNvSpPr txBox="1"/>
          <p:nvPr/>
        </p:nvSpPr>
        <p:spPr>
          <a:xfrm>
            <a:off x="69847" y="3312394"/>
            <a:ext cx="6582131" cy="3754874"/>
          </a:xfrm>
          <a:prstGeom prst="rect">
            <a:avLst/>
          </a:prstGeom>
          <a:noFill/>
        </p:spPr>
        <p:txBody>
          <a:bodyPr wrap="square" rtlCol="0">
            <a:spAutoFit/>
          </a:bodyPr>
          <a:lstStyle/>
          <a:p>
            <a:r>
              <a:rPr lang="en-US" sz="1400" dirty="0" smtClean="0"/>
              <a:t>    Esther </a:t>
            </a:r>
            <a:r>
              <a:rPr lang="en-US" sz="1400" dirty="0" err="1"/>
              <a:t>Geizhals</a:t>
            </a:r>
            <a:r>
              <a:rPr lang="en-US" sz="1400" dirty="0"/>
              <a:t> was born in Lodz Poland in 1929. At the age of </a:t>
            </a:r>
            <a:endParaRPr lang="en-US" sz="1400" dirty="0" smtClean="0"/>
          </a:p>
          <a:p>
            <a:r>
              <a:rPr lang="en-US" sz="1400" dirty="0" smtClean="0"/>
              <a:t>10</a:t>
            </a:r>
            <a:r>
              <a:rPr lang="en-US" sz="1400" dirty="0"/>
              <a:t>, she and her family were moved to the Lodz ghetto where </a:t>
            </a:r>
            <a:endParaRPr lang="en-US" sz="1400" dirty="0" smtClean="0"/>
          </a:p>
          <a:p>
            <a:r>
              <a:rPr lang="en-US" sz="1400" dirty="0" smtClean="0"/>
              <a:t>they </a:t>
            </a:r>
            <a:r>
              <a:rPr lang="en-US" sz="1400" dirty="0"/>
              <a:t>lived under terrible conditions until 1944. At that time Mrs. </a:t>
            </a:r>
            <a:endParaRPr lang="en-US" sz="1400" dirty="0" smtClean="0"/>
          </a:p>
          <a:p>
            <a:r>
              <a:rPr lang="en-US" sz="1400" dirty="0" err="1" smtClean="0"/>
              <a:t>Geizhals</a:t>
            </a:r>
            <a:r>
              <a:rPr lang="en-US" sz="1400" dirty="0" smtClean="0"/>
              <a:t> </a:t>
            </a:r>
            <a:r>
              <a:rPr lang="en-US" sz="1400" dirty="0"/>
              <a:t>was transported to Auschwitz extermination camp. Six </a:t>
            </a:r>
            <a:endParaRPr lang="en-US" sz="1400" dirty="0" smtClean="0"/>
          </a:p>
          <a:p>
            <a:r>
              <a:rPr lang="en-US" sz="1400" dirty="0" smtClean="0"/>
              <a:t>weeks </a:t>
            </a:r>
            <a:r>
              <a:rPr lang="en-US" sz="1400" dirty="0"/>
              <a:t>later she was moved again to Bergen </a:t>
            </a:r>
            <a:r>
              <a:rPr lang="en-US" sz="1400" dirty="0" err="1"/>
              <a:t>Belsen</a:t>
            </a:r>
            <a:r>
              <a:rPr lang="en-US" sz="1400" dirty="0"/>
              <a:t> and on to </a:t>
            </a:r>
            <a:endParaRPr lang="en-US" sz="1400" dirty="0" smtClean="0"/>
          </a:p>
          <a:p>
            <a:r>
              <a:rPr lang="en-US" sz="1400" dirty="0" err="1" smtClean="0"/>
              <a:t>Rochlitz</a:t>
            </a:r>
            <a:r>
              <a:rPr lang="en-US" sz="1400" dirty="0" smtClean="0"/>
              <a:t> </a:t>
            </a:r>
            <a:r>
              <a:rPr lang="en-US" sz="1400" dirty="0"/>
              <a:t>concentration camp in Czechoslovakia.</a:t>
            </a:r>
          </a:p>
          <a:p>
            <a:r>
              <a:rPr lang="en-US" sz="1400" dirty="0" smtClean="0"/>
              <a:t>    In </a:t>
            </a:r>
            <a:r>
              <a:rPr lang="en-US" sz="1400" dirty="0"/>
              <a:t>1945, as the allies were advancing, the whole camp was made to walk for days without food or drink and just a few hours of </a:t>
            </a:r>
            <a:r>
              <a:rPr lang="en-US" sz="1400"/>
              <a:t>sleep </a:t>
            </a:r>
            <a:r>
              <a:rPr lang="en-US" sz="1400" smtClean="0"/>
              <a:t>in </a:t>
            </a:r>
            <a:r>
              <a:rPr lang="en-US" sz="1400" dirty="0"/>
              <a:t>fields. Many died and later this was known as the death march.</a:t>
            </a:r>
          </a:p>
          <a:p>
            <a:r>
              <a:rPr lang="en-US" sz="1400" dirty="0" smtClean="0"/>
              <a:t>    Mrs</a:t>
            </a:r>
            <a:r>
              <a:rPr lang="en-US" sz="1400" dirty="0"/>
              <a:t>. </a:t>
            </a:r>
            <a:r>
              <a:rPr lang="en-US" sz="1400" dirty="0" err="1"/>
              <a:t>Geizhals</a:t>
            </a:r>
            <a:r>
              <a:rPr lang="en-US" sz="1400" dirty="0"/>
              <a:t> and four other people escaped during the death march and worked their way to the next village where they were liberated by the Russian army. Eventually she managed to get back to her hometown of Lodz in the hope of finding any survivors of her family. She was very fortunate to find her father who was the only survivor of her family and relatives.</a:t>
            </a:r>
          </a:p>
          <a:p>
            <a:r>
              <a:rPr lang="en-US" sz="1400" dirty="0" smtClean="0"/>
              <a:t>    Mrs</a:t>
            </a:r>
            <a:r>
              <a:rPr lang="en-US" sz="1400" dirty="0"/>
              <a:t>. </a:t>
            </a:r>
            <a:r>
              <a:rPr lang="en-US" sz="1400" dirty="0" err="1"/>
              <a:t>Geizhals</a:t>
            </a:r>
            <a:r>
              <a:rPr lang="en-US" sz="1400" dirty="0"/>
              <a:t> smuggled her way from Poland to the American zone in Germany, where she lived in a displaced persons camp until 1947 at which time she came to the United States with a youth group.</a:t>
            </a:r>
          </a:p>
        </p:txBody>
      </p:sp>
      <p:pic>
        <p:nvPicPr>
          <p:cNvPr id="4" name="Picture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57450" y="2646612"/>
            <a:ext cx="1925387" cy="1925387"/>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sp>
      <p:sp>
        <p:nvSpPr>
          <p:cNvPr id="28" name="TextBox 1"/>
          <p:cNvSpPr txBox="1"/>
          <p:nvPr/>
        </p:nvSpPr>
        <p:spPr>
          <a:xfrm>
            <a:off x="4260211" y="1392050"/>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r>
              <a:rPr lang="en-US" sz="1600" dirty="0" smtClean="0">
                <a:hlinkClick r:id="rId13"/>
              </a:rPr>
              <a:t>/</a:t>
            </a:r>
            <a:endParaRPr lang="en-US" sz="1600" dirty="0" smtClean="0"/>
          </a:p>
        </p:txBody>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247</Words>
  <Application>Microsoft Office PowerPoint</Application>
  <PresentationFormat>Letter Paper (8.5x11 in)</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intern HHREC</cp:lastModifiedBy>
  <cp:revision>59</cp:revision>
  <cp:lastPrinted>2018-03-28T17:34:19Z</cp:lastPrinted>
  <dcterms:created xsi:type="dcterms:W3CDTF">2016-09-20T17:48:39Z</dcterms:created>
  <dcterms:modified xsi:type="dcterms:W3CDTF">2018-04-25T18:20:17Z</dcterms:modified>
</cp:coreProperties>
</file>